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5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076E-8715-4445-978A-865F0DE98CD3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1C63-35A4-4311-BB9C-FCD9D86A88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076E-8715-4445-978A-865F0DE98CD3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1C63-35A4-4311-BB9C-FCD9D86A88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076E-8715-4445-978A-865F0DE98CD3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1C63-35A4-4311-BB9C-FCD9D86A88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076E-8715-4445-978A-865F0DE98CD3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1C63-35A4-4311-BB9C-FCD9D86A88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076E-8715-4445-978A-865F0DE98CD3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1C63-35A4-4311-BB9C-FCD9D86A88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076E-8715-4445-978A-865F0DE98CD3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1C63-35A4-4311-BB9C-FCD9D86A88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076E-8715-4445-978A-865F0DE98CD3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1C63-35A4-4311-BB9C-FCD9D86A88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076E-8715-4445-978A-865F0DE98CD3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1C63-35A4-4311-BB9C-FCD9D86A88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076E-8715-4445-978A-865F0DE98CD3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1C63-35A4-4311-BB9C-FCD9D86A88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076E-8715-4445-978A-865F0DE98CD3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1C63-35A4-4311-BB9C-FCD9D86A88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076E-8715-4445-978A-865F0DE98CD3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1C63-35A4-4311-BB9C-FCD9D86A88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7076E-8715-4445-978A-865F0DE98CD3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21C63-35A4-4311-BB9C-FCD9D86A88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dunica.info/private/opisanieZIK/klukva86.htm" TargetMode="External"/><Relationship Id="rId13" Type="http://schemas.openxmlformats.org/officeDocument/2006/relationships/hyperlink" Target="http://www.idealdomik.ru/yenciklopedija-poleznyh-sovetov/deti-i-roditeli/zagadki-pro-jagody-dlja-detei-s-otvetami.html" TargetMode="External"/><Relationship Id="rId18" Type="http://schemas.openxmlformats.org/officeDocument/2006/relationships/hyperlink" Target="http://sadiogorod.ucoz.ru/publ/3-1-0-26" TargetMode="External"/><Relationship Id="rId3" Type="http://schemas.openxmlformats.org/officeDocument/2006/relationships/hyperlink" Target="http://blogs.privet.ru/community/Vid?page=1064" TargetMode="External"/><Relationship Id="rId7" Type="http://schemas.openxmlformats.org/officeDocument/2006/relationships/hyperlink" Target="http://bezvremenye.ru/viewtopic.php?id=174" TargetMode="External"/><Relationship Id="rId12" Type="http://schemas.openxmlformats.org/officeDocument/2006/relationships/hyperlink" Target="http://howtocure.ru/813673" TargetMode="External"/><Relationship Id="rId17" Type="http://schemas.openxmlformats.org/officeDocument/2006/relationships/hyperlink" Target="http://supersadovod.ru/super-sovetyi/sovetyi-po-uhodu-za-sadom/kogda-sozrevaet-moroshka/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www.lechi-sam.ru/ras-cel/sosna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bscribe.ru/group/ya-samaya-/2192295/" TargetMode="External"/><Relationship Id="rId11" Type="http://schemas.openxmlformats.org/officeDocument/2006/relationships/hyperlink" Target="http://koozminki.ru/?p=321" TargetMode="External"/><Relationship Id="rId5" Type="http://schemas.openxmlformats.org/officeDocument/2006/relationships/hyperlink" Target="http://mir-yagod.ru/vyrashhivanie-mozhzhevelnika/" TargetMode="External"/><Relationship Id="rId15" Type="http://schemas.openxmlformats.org/officeDocument/2006/relationships/hyperlink" Target="http://www.mlk.ge/165.html" TargetMode="External"/><Relationship Id="rId10" Type="http://schemas.openxmlformats.org/officeDocument/2006/relationships/hyperlink" Target="http://www.udec.ru/derevo/bereza-karlik.php" TargetMode="External"/><Relationship Id="rId4" Type="http://schemas.openxmlformats.org/officeDocument/2006/relationships/hyperlink" Target="http://biofile.ru/bio/3999.html" TargetMode="External"/><Relationship Id="rId9" Type="http://schemas.openxmlformats.org/officeDocument/2006/relationships/hyperlink" Target="http://sereevaolga.minusa.ru/1/2/5-2-1.htm" TargetMode="External"/><Relationship Id="rId14" Type="http://schemas.openxmlformats.org/officeDocument/2006/relationships/hyperlink" Target="http://900igr.net/fotografii/literatura/Krasota-prirody/003-El-sibirskaja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3171847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ДЕРЕВЬЯ И КУСТАРНИКИ РЕСПУБЛИКИ КОМИ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Экологическое воспитание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6124"/>
            <a:ext cx="7129490" cy="2928958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err="1" smtClean="0"/>
              <a:t>Бабченкова</a:t>
            </a:r>
            <a:r>
              <a:rPr lang="ru-RU" dirty="0" smtClean="0"/>
              <a:t> Лилия </a:t>
            </a:r>
            <a:r>
              <a:rPr lang="ru-RU" dirty="0" err="1" smtClean="0"/>
              <a:t>Ильдусовна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Педагог дополнительного образования</a:t>
            </a:r>
          </a:p>
          <a:p>
            <a:r>
              <a:rPr lang="ru-RU" dirty="0" smtClean="0"/>
              <a:t>МБДОУ ДОД «ЦВР»</a:t>
            </a:r>
          </a:p>
          <a:p>
            <a:r>
              <a:rPr lang="ru-RU" dirty="0" smtClean="0"/>
              <a:t>г.Вуктыл</a:t>
            </a:r>
          </a:p>
          <a:p>
            <a:r>
              <a:rPr lang="ru-RU" dirty="0" smtClean="0"/>
              <a:t>2014г.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Определи по описанию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Стелющийся кустарник;</a:t>
            </a:r>
          </a:p>
          <a:p>
            <a:r>
              <a:rPr lang="ru-RU" sz="4400" dirty="0" smtClean="0"/>
              <a:t>На корнях живет гриб;</a:t>
            </a:r>
          </a:p>
          <a:p>
            <a:r>
              <a:rPr lang="ru-RU" sz="4400" dirty="0" smtClean="0"/>
              <a:t>Цветок похож на голову журавля.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клюква</a:t>
            </a:r>
            <a:endParaRPr lang="ru-RU" sz="5400" dirty="0"/>
          </a:p>
        </p:txBody>
      </p:sp>
      <p:pic>
        <p:nvPicPr>
          <p:cNvPr id="4" name="Содержимое 3" descr="91.jpg"/>
          <p:cNvPicPr>
            <a:picLocks noGrp="1" noChangeAspect="1"/>
          </p:cNvPicPr>
          <p:nvPr>
            <p:ph idx="1"/>
          </p:nvPr>
        </p:nvPicPr>
        <p:blipFill>
          <a:blip r:embed="rId3"/>
          <a:srcRect l="3027" t="2682" r="7681" b="8789"/>
          <a:stretch>
            <a:fillRect/>
          </a:stretch>
        </p:blipFill>
        <p:spPr>
          <a:xfrm>
            <a:off x="2643174" y="1500174"/>
            <a:ext cx="4214842" cy="47149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Определи по описанию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4400" dirty="0" smtClean="0"/>
              <a:t>Хвоя плоская, мягкая;</a:t>
            </a:r>
          </a:p>
          <a:p>
            <a:r>
              <a:rPr lang="ru-RU" sz="4400" dirty="0" smtClean="0"/>
              <a:t>Ветви опускаются до земли;</a:t>
            </a:r>
          </a:p>
          <a:p>
            <a:r>
              <a:rPr lang="ru-RU" sz="4400" dirty="0" smtClean="0"/>
              <a:t>Шишки растут вверх.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ПИХТА</a:t>
            </a:r>
            <a:endParaRPr lang="ru-RU" dirty="0"/>
          </a:p>
        </p:txBody>
      </p:sp>
      <p:pic>
        <p:nvPicPr>
          <p:cNvPr id="4" name="Содержимое 3" descr="5-2-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8" y="1857364"/>
            <a:ext cx="5643602" cy="407196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978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Определи растение по листу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dirty="0" smtClean="0"/>
              <a:t>морошка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         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3"/>
          <a:srcRect t="27329" r="532"/>
          <a:stretch>
            <a:fillRect/>
          </a:stretch>
        </p:blipFill>
        <p:spPr>
          <a:xfrm>
            <a:off x="2214546" y="2643182"/>
            <a:ext cx="4857784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Карликовая березка</a:t>
            </a:r>
            <a:endParaRPr lang="ru-RU" dirty="0"/>
          </a:p>
        </p:txBody>
      </p:sp>
      <p:pic>
        <p:nvPicPr>
          <p:cNvPr id="4" name="Содержимое 3" descr="1812-2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571612"/>
            <a:ext cx="8229600" cy="39719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ОСИНА</a:t>
            </a:r>
            <a:endParaRPr lang="ru-RU" dirty="0"/>
          </a:p>
        </p:txBody>
      </p:sp>
      <p:pic>
        <p:nvPicPr>
          <p:cNvPr id="4" name="Содержимое 3" descr="osina-150x15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1736" y="1785926"/>
            <a:ext cx="4286280" cy="392909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Брусника</a:t>
            </a:r>
            <a:endParaRPr lang="ru-RU" dirty="0"/>
          </a:p>
        </p:txBody>
      </p:sp>
      <p:pic>
        <p:nvPicPr>
          <p:cNvPr id="4" name="Содержимое 3" descr="listya-brusnik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0232" y="1714488"/>
            <a:ext cx="5517639" cy="413822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Её всегда в лесу найдешь,</a:t>
            </a:r>
          </a:p>
          <a:p>
            <a:pPr algn="ctr">
              <a:buNone/>
            </a:pPr>
            <a:r>
              <a:rPr lang="ru-RU" sz="3600" dirty="0" smtClean="0"/>
              <a:t> Пойдешь гулять и встретим:</a:t>
            </a:r>
          </a:p>
          <a:p>
            <a:pPr algn="ctr">
              <a:buNone/>
            </a:pPr>
            <a:r>
              <a:rPr lang="ru-RU" sz="3600" dirty="0" smtClean="0"/>
              <a:t>Стоит колючая как ёж</a:t>
            </a:r>
          </a:p>
          <a:p>
            <a:pPr algn="ctr">
              <a:buNone/>
            </a:pPr>
            <a:r>
              <a:rPr lang="ru-RU" sz="3600" dirty="0" smtClean="0"/>
              <a:t>Зимою в платье летнем.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0"/>
            <a:ext cx="92869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929198"/>
            <a:ext cx="8229600" cy="1285860"/>
          </a:xfrm>
        </p:spPr>
        <p:txBody>
          <a:bodyPr/>
          <a:lstStyle/>
          <a:p>
            <a:r>
              <a:rPr lang="ru-RU" dirty="0" smtClean="0"/>
              <a:t>ЕЛЬ</a:t>
            </a:r>
            <a:endParaRPr lang="ru-RU" dirty="0"/>
          </a:p>
        </p:txBody>
      </p:sp>
      <p:pic>
        <p:nvPicPr>
          <p:cNvPr id="4" name="Содержимое 3" descr="0006-003-El-sibirskaja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3174" y="428604"/>
            <a:ext cx="3646374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  Презентация предназначена для учащихся 2-3 классов. Данное пособие может использоваться на занятиях кружка по изучению родного края или внеклассное занятие по экологическому воспитанию, а также на уроке «Окружающий мир».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Ягодка нежная</a:t>
            </a:r>
          </a:p>
          <a:p>
            <a:pPr algn="ctr">
              <a:buNone/>
            </a:pPr>
            <a:r>
              <a:rPr lang="ru-RU" dirty="0" smtClean="0"/>
              <a:t>Прячется в валежнике,</a:t>
            </a:r>
          </a:p>
          <a:p>
            <a:pPr algn="ctr">
              <a:buNone/>
            </a:pPr>
            <a:r>
              <a:rPr lang="ru-RU" dirty="0" smtClean="0"/>
              <a:t>Сине-черная сладкая</a:t>
            </a:r>
          </a:p>
          <a:p>
            <a:pPr algn="ctr">
              <a:buNone/>
            </a:pPr>
            <a:r>
              <a:rPr lang="ru-RU" dirty="0" smtClean="0"/>
              <a:t>Смотрит </a:t>
            </a:r>
            <a:r>
              <a:rPr lang="ru-RU" dirty="0" err="1" smtClean="0"/>
              <a:t>украдкою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Рви да знай,</a:t>
            </a:r>
          </a:p>
          <a:p>
            <a:pPr algn="ctr">
              <a:buNone/>
            </a:pPr>
            <a:r>
              <a:rPr lang="ru-RU" dirty="0" smtClean="0"/>
              <a:t>Рук не замарай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72074"/>
            <a:ext cx="7972452" cy="1500198"/>
          </a:xfrm>
        </p:spPr>
        <p:txBody>
          <a:bodyPr/>
          <a:lstStyle/>
          <a:p>
            <a:r>
              <a:rPr lang="ru-RU" dirty="0" smtClean="0"/>
              <a:t>ЧЕРНИКА</a:t>
            </a:r>
            <a:endParaRPr lang="ru-RU" dirty="0"/>
          </a:p>
        </p:txBody>
      </p:sp>
      <p:pic>
        <p:nvPicPr>
          <p:cNvPr id="4" name="Содержимое 3" descr="mocvi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0232" y="571480"/>
            <a:ext cx="5214974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/>
              <a:t>У меня длинней иголки, чем у ёлки.</a:t>
            </a:r>
          </a:p>
          <a:p>
            <a:pPr algn="ctr">
              <a:buNone/>
            </a:pPr>
            <a:r>
              <a:rPr lang="ru-RU" sz="4000" dirty="0" smtClean="0"/>
              <a:t>Очень прямо я расту в высоту.</a:t>
            </a:r>
          </a:p>
          <a:p>
            <a:pPr algn="ctr">
              <a:buNone/>
            </a:pPr>
            <a:r>
              <a:rPr lang="ru-RU" sz="4000" dirty="0" smtClean="0"/>
              <a:t>Если я не на опушке,</a:t>
            </a:r>
          </a:p>
          <a:p>
            <a:pPr algn="ctr">
              <a:buNone/>
            </a:pPr>
            <a:r>
              <a:rPr lang="ru-RU" sz="4000" dirty="0" smtClean="0"/>
              <a:t>Ветви только на макушке.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6"/>
            <a:ext cx="7972452" cy="1571636"/>
          </a:xfrm>
        </p:spPr>
        <p:txBody>
          <a:bodyPr/>
          <a:lstStyle/>
          <a:p>
            <a:r>
              <a:rPr lang="ru-RU" dirty="0" smtClean="0"/>
              <a:t>СОСНА</a:t>
            </a:r>
            <a:endParaRPr lang="ru-RU" dirty="0"/>
          </a:p>
        </p:txBody>
      </p:sp>
      <p:pic>
        <p:nvPicPr>
          <p:cNvPr id="4" name="Содержимое 3" descr="so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4612" y="285728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Похожа на малину,</a:t>
            </a:r>
          </a:p>
          <a:p>
            <a:pPr algn="ctr">
              <a:buNone/>
            </a:pPr>
            <a:r>
              <a:rPr lang="ru-RU" sz="4000" dirty="0" smtClean="0"/>
              <a:t>Живу в низине,</a:t>
            </a:r>
          </a:p>
          <a:p>
            <a:pPr algn="ctr">
              <a:buNone/>
            </a:pPr>
            <a:r>
              <a:rPr lang="ru-RU" sz="4000" dirty="0" smtClean="0"/>
              <a:t>Люблю болото!</a:t>
            </a:r>
          </a:p>
          <a:p>
            <a:pPr algn="ctr">
              <a:buNone/>
            </a:pPr>
            <a:r>
              <a:rPr lang="ru-RU" sz="4000" dirty="0" smtClean="0"/>
              <a:t>Коль сорвать охота – </a:t>
            </a:r>
          </a:p>
          <a:p>
            <a:pPr algn="ctr">
              <a:buNone/>
            </a:pPr>
            <a:r>
              <a:rPr lang="ru-RU" sz="4000" dirty="0" smtClean="0"/>
              <a:t>Не ленись, наклонись,</a:t>
            </a:r>
          </a:p>
          <a:p>
            <a:pPr algn="ctr">
              <a:buNone/>
            </a:pPr>
            <a:r>
              <a:rPr lang="ru-RU" sz="4000" dirty="0" smtClean="0"/>
              <a:t>Желтой ягодкой насладись.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6"/>
            <a:ext cx="8258204" cy="1500198"/>
          </a:xfrm>
        </p:spPr>
        <p:txBody>
          <a:bodyPr/>
          <a:lstStyle/>
          <a:p>
            <a:r>
              <a:rPr lang="ru-RU" dirty="0" smtClean="0"/>
              <a:t>МОРОШКА</a:t>
            </a:r>
            <a:endParaRPr lang="ru-RU" dirty="0"/>
          </a:p>
        </p:txBody>
      </p:sp>
      <p:pic>
        <p:nvPicPr>
          <p:cNvPr id="4" name="Содержимое 3" descr="Moroshka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4" y="357166"/>
            <a:ext cx="5660514" cy="42453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Словно мелкий виноград</a:t>
            </a:r>
          </a:p>
          <a:p>
            <a:pPr algn="ctr">
              <a:buNone/>
            </a:pPr>
            <a:r>
              <a:rPr lang="ru-RU" sz="3600" dirty="0" smtClean="0"/>
              <a:t>Гроздья красные висят.</a:t>
            </a:r>
          </a:p>
          <a:p>
            <a:pPr algn="ctr">
              <a:buNone/>
            </a:pPr>
            <a:r>
              <a:rPr lang="ru-RU" sz="3600" dirty="0" smtClean="0"/>
              <a:t>В сентябре их соберешь,</a:t>
            </a:r>
          </a:p>
          <a:p>
            <a:pPr algn="ctr">
              <a:buNone/>
            </a:pPr>
            <a:r>
              <a:rPr lang="ru-RU" sz="3600" dirty="0" smtClean="0"/>
              <a:t>Витамины запасешь.</a:t>
            </a:r>
          </a:p>
          <a:p>
            <a:pPr algn="ctr">
              <a:buNone/>
            </a:pPr>
            <a:r>
              <a:rPr lang="ru-RU" sz="3600" dirty="0" smtClean="0"/>
              <a:t>Средь валежника – смотри-ка!</a:t>
            </a:r>
          </a:p>
          <a:p>
            <a:pPr algn="ctr">
              <a:buNone/>
            </a:pPr>
            <a:r>
              <a:rPr lang="ru-RU" sz="3600" dirty="0" smtClean="0"/>
              <a:t>Что за ягода?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29198"/>
            <a:ext cx="8329642" cy="1500198"/>
          </a:xfrm>
        </p:spPr>
        <p:txBody>
          <a:bodyPr/>
          <a:lstStyle/>
          <a:p>
            <a:r>
              <a:rPr lang="ru-RU" dirty="0" smtClean="0"/>
              <a:t>БРУСНИКА</a:t>
            </a:r>
            <a:endParaRPr lang="ru-RU" dirty="0"/>
          </a:p>
        </p:txBody>
      </p:sp>
      <p:pic>
        <p:nvPicPr>
          <p:cNvPr id="4" name="Содержимое 3" descr="brusnik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428604"/>
            <a:ext cx="6405584" cy="42825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290" y="1000108"/>
            <a:ext cx="6576996" cy="49221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329642" cy="569755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  <a:hlinkClick r:id="rId3"/>
              </a:rPr>
              <a:t>http://blogs.privet.ru/community/Vid?page=1064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  <a:hlinkClick r:id="rId4"/>
              </a:rPr>
              <a:t>http://biofile.ru/bio/3999.html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  <a:hlinkClick r:id="rId5"/>
              </a:rPr>
              <a:t>http://mir-yagod.ru/vyrashhivanie-mozhzhevelnika/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  <a:hlinkClick r:id="rId6"/>
              </a:rPr>
              <a:t>http://subscribe.ru/group/ya-samaya-/2192295/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  <a:hlinkClick r:id="rId7"/>
              </a:rPr>
              <a:t>http://bezvremenye.ru/viewtopic.php?id=174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  <a:hlinkClick r:id="rId8"/>
              </a:rPr>
              <a:t>http://www.medunica.info/private/opisanieZIK/klukva86.htm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  <a:hlinkClick r:id="rId9"/>
              </a:rPr>
              <a:t>http://sereevaolga.minusa.ru/1/2/5-2-1.htm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  <a:hlinkClick r:id="rId10"/>
              </a:rPr>
              <a:t>http://www.udec.ru/derevo/bereza-karlik.php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  <a:hlinkClick r:id="rId11"/>
              </a:rPr>
              <a:t>http://koozminki.ru/?p=321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  <a:hlinkClick r:id="rId12"/>
              </a:rPr>
              <a:t>http://howtocure.ru/813673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http://zagadochki.ru/zagadki-pro-hvoynye-derevya.html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  <a:hlinkClick r:id="rId13"/>
              </a:rPr>
              <a:t>http://www.idealdomik.ru/yenciklopedija-poleznyh-sovetov/deti-i-roditeli/zagadki-pro-jagody-dlja-detei-s-otvetami.html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  <a:hlinkClick r:id="rId14"/>
              </a:rPr>
              <a:t>http://900igr.net/fotografii/literatura/Krasota-prirody/003-El-sibirskaja.html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  <a:hlinkClick r:id="rId15"/>
              </a:rPr>
              <a:t>http://www.mlk.ge/165.html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  <a:hlinkClick r:id="rId16"/>
              </a:rPr>
              <a:t>http://www.lechi-sam.ru/ras-cel/sosna/index.html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  <a:hlinkClick r:id="rId17"/>
              </a:rPr>
              <a:t>http://supersadovod.ru/super-sovetyi/sovetyi-po-uhodu-za-sadom/kogda-sozrevaet-moroshka/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  <a:hlinkClick r:id="rId18"/>
              </a:rPr>
              <a:t>http://sadiogorod.ucoz.ru/publ/3-1-0-26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http://muzmix.com/user/galina52/songs/84901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лишнее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Лиственница, сосна, береза, пихта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(лиственное дерево)</a:t>
            </a:r>
            <a:endParaRPr lang="ru-RU" dirty="0"/>
          </a:p>
        </p:txBody>
      </p:sp>
      <p:pic>
        <p:nvPicPr>
          <p:cNvPr id="5" name="Рисунок 4" descr="0a0a4d26e9f4d06454d335bb3a2f9c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2571744"/>
            <a:ext cx="2857520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лишнее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Голубика, брусника, шиповник, ива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( нет ягод)</a:t>
            </a:r>
            <a:endParaRPr lang="ru-RU" dirty="0"/>
          </a:p>
        </p:txBody>
      </p:sp>
      <p:pic>
        <p:nvPicPr>
          <p:cNvPr id="4" name="Рисунок 3" descr="my-cv-r-2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2214554"/>
            <a:ext cx="4206876" cy="3155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лишнее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Можжевельник, ива, черемуха, рябина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(хвойный кустарник)</a:t>
            </a:r>
            <a:endParaRPr lang="ru-RU" dirty="0"/>
          </a:p>
        </p:txBody>
      </p:sp>
      <p:pic>
        <p:nvPicPr>
          <p:cNvPr id="4" name="Рисунок 3" descr="mozhzhevelnikvyrashhivan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2285992"/>
            <a:ext cx="4457712" cy="3157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Определи по описанию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Хвоя мягкая;</a:t>
            </a:r>
          </a:p>
          <a:p>
            <a:r>
              <a:rPr lang="ru-RU" sz="4000" dirty="0" smtClean="0"/>
              <a:t> Хвоя растет пучками, по 5 в пучке;</a:t>
            </a:r>
          </a:p>
          <a:p>
            <a:r>
              <a:rPr lang="ru-RU" sz="4000" dirty="0" smtClean="0"/>
              <a:t>Шишки крупные, сначала фиолетовые, потом коричневые.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кедр</a:t>
            </a:r>
            <a:endParaRPr lang="ru-RU" sz="6600" dirty="0"/>
          </a:p>
        </p:txBody>
      </p:sp>
      <p:pic>
        <p:nvPicPr>
          <p:cNvPr id="4" name="Содержимое 3" descr="lechenie_ateroskleroza_narodnyimi_ssredstvami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4546" y="1643050"/>
            <a:ext cx="5000660" cy="407196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Определи по описанию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Лист состоит из нескольких листовых пластин;</a:t>
            </a:r>
          </a:p>
          <a:p>
            <a:r>
              <a:rPr lang="ru-RU" sz="4000" dirty="0" smtClean="0"/>
              <a:t>Белые цветы собраны в крупные соцветия;</a:t>
            </a:r>
          </a:p>
          <a:p>
            <a:r>
              <a:rPr lang="ru-RU" sz="4000" dirty="0" smtClean="0"/>
              <a:t>Плод – ярко-красное яблоко.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РЯБИНА</a:t>
            </a:r>
            <a:endParaRPr lang="ru-RU" dirty="0"/>
          </a:p>
        </p:txBody>
      </p:sp>
      <p:pic>
        <p:nvPicPr>
          <p:cNvPr id="4" name="Содержимое 3" descr="5069819674827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5984" y="1571612"/>
            <a:ext cx="4857784" cy="419736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368</Words>
  <Application>Microsoft Office PowerPoint</Application>
  <PresentationFormat>Экран (4:3)</PresentationFormat>
  <Paragraphs>119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ДЕРЕВЬЯ И КУСТАРНИКИ РЕСПУБЛИКИ КОМИ Экологическое воспитание </vt:lpstr>
      <vt:lpstr>Слайд 2</vt:lpstr>
      <vt:lpstr>Найди лишнее</vt:lpstr>
      <vt:lpstr>Найди лишнее</vt:lpstr>
      <vt:lpstr>Найди лишнее</vt:lpstr>
      <vt:lpstr>Определи по описанию</vt:lpstr>
      <vt:lpstr>кедр</vt:lpstr>
      <vt:lpstr>Определи по описанию</vt:lpstr>
      <vt:lpstr>РЯБИНА</vt:lpstr>
      <vt:lpstr>Определи по описанию</vt:lpstr>
      <vt:lpstr>клюква</vt:lpstr>
      <vt:lpstr>Определи по описанию</vt:lpstr>
      <vt:lpstr>ПИХТА</vt:lpstr>
      <vt:lpstr>Определи растение по листу</vt:lpstr>
      <vt:lpstr>Карликовая березка</vt:lpstr>
      <vt:lpstr>ОСИНА</vt:lpstr>
      <vt:lpstr>Брусника</vt:lpstr>
      <vt:lpstr>ЗАГАДКИ</vt:lpstr>
      <vt:lpstr>ЕЛЬ</vt:lpstr>
      <vt:lpstr>Слайд 20</vt:lpstr>
      <vt:lpstr>ЧЕРНИКА</vt:lpstr>
      <vt:lpstr>Слайд 22</vt:lpstr>
      <vt:lpstr>СОСНА</vt:lpstr>
      <vt:lpstr>Слайд 24</vt:lpstr>
      <vt:lpstr>МОРОШКА</vt:lpstr>
      <vt:lpstr>Слайд 26</vt:lpstr>
      <vt:lpstr>БРУСНИКА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щщщщщ</dc:title>
  <dc:creator>Олег</dc:creator>
  <cp:lastModifiedBy>Олег</cp:lastModifiedBy>
  <cp:revision>31</cp:revision>
  <dcterms:created xsi:type="dcterms:W3CDTF">2014-11-18T07:36:07Z</dcterms:created>
  <dcterms:modified xsi:type="dcterms:W3CDTF">2016-01-11T19:41:21Z</dcterms:modified>
</cp:coreProperties>
</file>