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85" r:id="rId4"/>
    <p:sldId id="282" r:id="rId5"/>
    <p:sldId id="284" r:id="rId6"/>
    <p:sldId id="283" r:id="rId7"/>
    <p:sldId id="277" r:id="rId8"/>
    <p:sldId id="275" r:id="rId9"/>
    <p:sldId id="276" r:id="rId10"/>
    <p:sldId id="279" r:id="rId11"/>
    <p:sldId id="278" r:id="rId12"/>
    <p:sldId id="271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91F27E-3BD2-4890-AD83-C0D20D80B2C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B3CA1F-8B77-4B7A-9C85-E5DB6E826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akprosto.ru/kak-47138-kak-nayti-storonu-kvadrata-esli-izvestna-ego-ploshch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akprosto.ru/kak-24096-kak-risovat-skladki-na-odezhd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940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 человека в </a:t>
            </a:r>
            <a:r>
              <a:rPr lang="ru-RU" dirty="0" smtClean="0"/>
              <a:t>движении.</a:t>
            </a:r>
            <a:br>
              <a:rPr lang="ru-RU" dirty="0" smtClean="0"/>
            </a:br>
            <a:r>
              <a:rPr lang="ru-RU" dirty="0" smtClean="0"/>
              <a:t>Эскиз модели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933056"/>
            <a:ext cx="3239368" cy="1752600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err="1" smtClean="0"/>
              <a:t>Хамзина</a:t>
            </a:r>
            <a:r>
              <a:rPr lang="ru-RU" sz="4000" dirty="0" smtClean="0"/>
              <a:t> Светлана Руслановна</a:t>
            </a:r>
          </a:p>
          <a:p>
            <a:r>
              <a:rPr lang="ru-RU" dirty="0" smtClean="0"/>
              <a:t>учитель ИЗО</a:t>
            </a:r>
          </a:p>
          <a:p>
            <a:r>
              <a:rPr lang="ru-RU" dirty="0" smtClean="0"/>
              <a:t> «МБОУ школа №174»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. Казань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031112">
            <a:off x="91814" y="2126790"/>
            <a:ext cx="4964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Света\Documents\презентации ИЗО\портрет\эскиз модели\модель1.jpg"/>
          <p:cNvPicPr>
            <a:picLocks noChangeAspect="1" noChangeArrowheads="1"/>
          </p:cNvPicPr>
          <p:nvPr/>
        </p:nvPicPr>
        <p:blipFill>
          <a:blip r:embed="rId2" cstate="print"/>
          <a:srcRect l="39693" r="5913"/>
          <a:stretch>
            <a:fillRect/>
          </a:stretch>
        </p:blipFill>
        <p:spPr bwMode="auto">
          <a:xfrm>
            <a:off x="5940152" y="1556792"/>
            <a:ext cx="2664296" cy="4129509"/>
          </a:xfrm>
          <a:prstGeom prst="rect">
            <a:avLst/>
          </a:prstGeom>
          <a:noFill/>
        </p:spPr>
      </p:pic>
      <p:pic>
        <p:nvPicPr>
          <p:cNvPr id="6146" name="Picture 2" descr="C:\Users\Света\Documents\презентации ИЗО\портрет\эскиз модели\модель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614823" cy="60821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Изобразите складки, затемните участки, на которые они бросят тень. Любая одежда не будет сидеть гладко,. Представьте, как будет выглядеть модель в придуманном вами наряде – где лягут складки, драпировки и т.п.</a:t>
            </a:r>
          </a:p>
        </p:txBody>
      </p:sp>
      <p:pic>
        <p:nvPicPr>
          <p:cNvPr id="1026" name="Picture 2" descr="C:\Users\Света\Desktop\мода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449441"/>
            <a:ext cx="6531996" cy="4517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а\Documents\презентации ИЗО\портрет\эскиз модели\модель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516871" cy="4752528"/>
          </a:xfrm>
          <a:prstGeom prst="rect">
            <a:avLst/>
          </a:prstGeom>
          <a:noFill/>
        </p:spPr>
      </p:pic>
      <p:pic>
        <p:nvPicPr>
          <p:cNvPr id="4" name="Picture 2" descr="C:\Users\Света\Documents\презентации ИЗО\портрет\эскиз модели\модель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89510" cy="518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Света\Documents\презентации ИЗО\портрет\эскиз модели\модель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5088593" cy="60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а\Documents\презентации ИЗО\портрет\эскиз модели\модель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00800" cy="596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а\Documents\презентации ИЗО\портрет\эскиз модели\модель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630" y="338978"/>
            <a:ext cx="3909642" cy="611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а\Documents\презентации ИЗО\портрет\эскиз модели\модель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14111" cy="617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а\Desktop\мода\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521037" cy="602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3" descr="C:\Users\Света\Documents\презентации ИЗО\портрет\человек\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476250"/>
            <a:ext cx="5930900" cy="5964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628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Посмотрите на эти примеры: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красный круг = центр тяжести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красная стрелка = направление силы тяжести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зеленая стрелка = точки опоры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1340768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Когда вы задаете позу своего героя, нужно не забыть о его центре тяжести. Закон всемирного тяготения еще никто не отменял. Центр тяжести человека расположен в низу живота. Вес ног составляет около половины веса тела.</a:t>
            </a:r>
          </a:p>
          <a:p>
            <a:r>
              <a:rPr lang="ru-RU" sz="1800" dirty="0" smtClean="0"/>
              <a:t>Его расположение относительно точек опоры влияет на равновесие тела. </a:t>
            </a:r>
            <a:endParaRPr lang="ru-RU" sz="1800" dirty="0"/>
          </a:p>
        </p:txBody>
      </p:sp>
      <p:pic>
        <p:nvPicPr>
          <p:cNvPr id="12290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2886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032448" cy="59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1774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941168"/>
            <a:ext cx="8363272" cy="1729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Детали лица в данном рисунке, как </a:t>
            </a:r>
            <a:r>
              <a:rPr lang="ru-RU" dirty="0" smtClean="0">
                <a:hlinkClick r:id="rId2"/>
              </a:rPr>
              <a:t>правило</a:t>
            </a:r>
            <a:r>
              <a:rPr lang="ru-RU" dirty="0" smtClean="0"/>
              <a:t>, не имеют значения. Главное — точно отобразить тело человека, на котором будет изображена одежда.</a:t>
            </a:r>
          </a:p>
          <a:p>
            <a:endParaRPr lang="ru-RU" dirty="0"/>
          </a:p>
        </p:txBody>
      </p:sp>
      <p:pic>
        <p:nvPicPr>
          <p:cNvPr id="3074" name="Picture 2" descr="C:\Users\Света\Desktop\мод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5616624" cy="41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160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Помните, что в определенных позах на некоторых участках тела образуются складки. Например, под грудью у женщин ложится тень, коленки прорисовывают дугой с концами, направленными вверх. Четко видны обычно линии ключиц. Все нюансы такого рода очевидны и на </a:t>
            </a:r>
            <a:r>
              <a:rPr lang="ru-RU" dirty="0" smtClean="0">
                <a:hlinkClick r:id="rId2"/>
              </a:rPr>
              <a:t>одежде</a:t>
            </a:r>
            <a:r>
              <a:rPr lang="ru-RU" dirty="0" smtClean="0"/>
              <a:t>, именно они в рисунке придают естественности. </a:t>
            </a:r>
          </a:p>
          <a:p>
            <a:endParaRPr lang="ru-RU" dirty="0"/>
          </a:p>
        </p:txBody>
      </p:sp>
      <p:pic>
        <p:nvPicPr>
          <p:cNvPr id="5122" name="Picture 2" descr="C:\Users\Света\Desktop\мода\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5272477" cy="3726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865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Рисуя одежду, помните и про свойства тканей драпироваться</a:t>
            </a:r>
            <a:endParaRPr lang="ru-RU" dirty="0"/>
          </a:p>
        </p:txBody>
      </p:sp>
      <p:pic>
        <p:nvPicPr>
          <p:cNvPr id="2050" name="Picture 2" descr="C:\Users\Света\Desktop\мода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7"/>
            <a:ext cx="4464496" cy="479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285</TotalTime>
  <Words>200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Изображение человека в движении. Эскиз модели  </vt:lpstr>
      <vt:lpstr>Слайд 2</vt:lpstr>
      <vt:lpstr>Слайд 3</vt:lpstr>
      <vt:lpstr>Посмотрите на эти примеры: красный круг = центр тяжести красная стрелка = направление силы тяжести зеленая стрелка = точки опоры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Мама</cp:lastModifiedBy>
  <cp:revision>27</cp:revision>
  <dcterms:created xsi:type="dcterms:W3CDTF">2012-11-23T18:39:46Z</dcterms:created>
  <dcterms:modified xsi:type="dcterms:W3CDTF">2016-01-12T20:11:23Z</dcterms:modified>
</cp:coreProperties>
</file>