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2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7920879" cy="531397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Трудолюбие, обязательность, чувство локтя – вот что всегда отличало </a:t>
            </a:r>
            <a:r>
              <a:rPr lang="ru-RU" sz="3600" dirty="0" err="1" smtClean="0"/>
              <a:t>николаевцев</a:t>
            </a:r>
            <a:r>
              <a:rPr lang="ru-RU" sz="3600" dirty="0" smtClean="0"/>
              <a:t>. </a:t>
            </a:r>
            <a:r>
              <a:rPr lang="ru-RU" sz="3600" dirty="0" smtClean="0"/>
              <a:t>Они р</a:t>
            </a:r>
            <a:r>
              <a:rPr lang="ru-RU" sz="3600" dirty="0" smtClean="0"/>
              <a:t>аботали</a:t>
            </a:r>
            <a:r>
              <a:rPr lang="ru-RU" sz="3600" dirty="0" smtClean="0"/>
              <a:t>, растили детей, защищали Родину, когда призывал долг.</a:t>
            </a:r>
          </a:p>
          <a:p>
            <a:pPr algn="r"/>
            <a:r>
              <a:rPr lang="ru-RU" sz="3600" dirty="0" smtClean="0"/>
              <a:t>Вячеслав </a:t>
            </a:r>
            <a:r>
              <a:rPr lang="ru-RU" sz="3600" dirty="0" err="1" smtClean="0"/>
              <a:t>Сухнев</a:t>
            </a:r>
            <a:r>
              <a:rPr lang="ru-RU" sz="3600" dirty="0" smtClean="0"/>
              <a:t>,</a:t>
            </a:r>
          </a:p>
          <a:p>
            <a:pPr algn="r"/>
            <a:r>
              <a:rPr lang="ru-RU" sz="3600" dirty="0" smtClean="0"/>
              <a:t> писатель, журналист, </a:t>
            </a:r>
            <a:r>
              <a:rPr lang="ru-RU" sz="3600" dirty="0" err="1" smtClean="0"/>
              <a:t>г.Москва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9181" y="0"/>
            <a:ext cx="7354819" cy="43204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16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424936" cy="572181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Народ у перекрестка зашевелился, зашептался. Потом закричали:</a:t>
            </a:r>
          </a:p>
          <a:p>
            <a:pPr marL="45720" indent="0">
              <a:buNone/>
            </a:pPr>
            <a:r>
              <a:rPr lang="ru-RU" dirty="0"/>
              <a:t>-</a:t>
            </a:r>
            <a:r>
              <a:rPr lang="ru-RU" dirty="0" err="1"/>
              <a:t>Нюрку</a:t>
            </a:r>
            <a:r>
              <a:rPr lang="ru-RU" dirty="0"/>
              <a:t> </a:t>
            </a:r>
            <a:r>
              <a:rPr lang="ru-RU" dirty="0" err="1"/>
              <a:t>Горушкину</a:t>
            </a:r>
            <a:r>
              <a:rPr lang="ru-RU" dirty="0"/>
              <a:t> </a:t>
            </a:r>
            <a:r>
              <a:rPr lang="ru-RU" dirty="0" err="1"/>
              <a:t>кличуть</a:t>
            </a:r>
            <a:r>
              <a:rPr lang="ru-RU" dirty="0"/>
              <a:t>, </a:t>
            </a:r>
            <a:r>
              <a:rPr lang="ru-RU" dirty="0" err="1"/>
              <a:t>Орыныч</a:t>
            </a:r>
            <a:r>
              <a:rPr lang="ru-RU" dirty="0"/>
              <a:t> зовёт!</a:t>
            </a:r>
          </a:p>
          <a:p>
            <a:pPr marL="45720" indent="0">
              <a:buNone/>
            </a:pPr>
            <a:r>
              <a:rPr lang="ru-RU" dirty="0"/>
              <a:t>Кто-то из ребят подтолкнул </a:t>
            </a:r>
            <a:r>
              <a:rPr lang="ru-RU" dirty="0" err="1"/>
              <a:t>Верьку</a:t>
            </a:r>
            <a:r>
              <a:rPr lang="ru-RU" dirty="0"/>
              <a:t>, и он, поторапливаясь, подошел к самой клетке, в которой стоял на коленях крупный чужой человек, с открытой лысеющей со лба и уже с проседью головой. Глянув в глубоко запавшие глаза, </a:t>
            </a:r>
            <a:r>
              <a:rPr lang="ru-RU" dirty="0" err="1"/>
              <a:t>Верька</a:t>
            </a:r>
            <a:r>
              <a:rPr lang="ru-RU" dirty="0"/>
              <a:t> смутился. Он не знал этого человека, а только слышал, двигаясь за клеткой:</a:t>
            </a:r>
          </a:p>
          <a:p>
            <a:pPr marL="45720" indent="0">
              <a:buNone/>
            </a:pPr>
            <a:r>
              <a:rPr lang="ru-RU" dirty="0"/>
              <a:t>- Матерь </a:t>
            </a:r>
            <a:r>
              <a:rPr lang="ru-RU" dirty="0" err="1"/>
              <a:t>поклычь</a:t>
            </a:r>
            <a:r>
              <a:rPr lang="ru-RU" dirty="0"/>
              <a:t>, </a:t>
            </a:r>
            <a:r>
              <a:rPr lang="ru-RU" dirty="0" err="1"/>
              <a:t>збигай</a:t>
            </a:r>
            <a:r>
              <a:rPr lang="ru-RU" dirty="0"/>
              <a:t> </a:t>
            </a:r>
            <a:r>
              <a:rPr lang="ru-RU" dirty="0" err="1"/>
              <a:t>поклычь</a:t>
            </a:r>
            <a:r>
              <a:rPr lang="ru-RU" dirty="0"/>
              <a:t>! Ты же </a:t>
            </a:r>
            <a:r>
              <a:rPr lang="ru-RU" dirty="0" err="1"/>
              <a:t>Горушкин</a:t>
            </a:r>
            <a:r>
              <a:rPr lang="ru-RU" dirty="0"/>
              <a:t> сын?</a:t>
            </a:r>
          </a:p>
          <a:p>
            <a:pPr marL="45720" indent="0">
              <a:buNone/>
            </a:pPr>
            <a:r>
              <a:rPr lang="ru-RU" dirty="0"/>
              <a:t>- Маманя в пекарне работает, булочки печёт. </a:t>
            </a:r>
            <a:r>
              <a:rPr lang="ru-RU" dirty="0" err="1"/>
              <a:t>Батяня</a:t>
            </a:r>
            <a:r>
              <a:rPr lang="ru-RU" dirty="0"/>
              <a:t> в Царицын уехал.</a:t>
            </a:r>
          </a:p>
          <a:p>
            <a:pPr marL="45720" indent="0">
              <a:buNone/>
            </a:pPr>
            <a:r>
              <a:rPr lang="ru-RU" dirty="0"/>
              <a:t>-Скажи матери, что </a:t>
            </a:r>
            <a:r>
              <a:rPr lang="ru-RU" dirty="0" err="1"/>
              <a:t>дид</a:t>
            </a:r>
            <a:r>
              <a:rPr lang="ru-RU" dirty="0"/>
              <a:t> Сизоненко </a:t>
            </a:r>
            <a:r>
              <a:rPr lang="ru-RU" dirty="0" err="1"/>
              <a:t>просыв</a:t>
            </a:r>
            <a:r>
              <a:rPr lang="ru-RU" dirty="0"/>
              <a:t> </a:t>
            </a:r>
            <a:r>
              <a:rPr lang="ru-RU" dirty="0" err="1"/>
              <a:t>хлиба</a:t>
            </a:r>
            <a:r>
              <a:rPr lang="ru-RU" dirty="0"/>
              <a:t> с </a:t>
            </a:r>
            <a:r>
              <a:rPr lang="ru-RU" dirty="0" err="1"/>
              <a:t>силью</a:t>
            </a:r>
            <a:r>
              <a:rPr lang="ru-RU" dirty="0"/>
              <a:t>. Хай до переправы </a:t>
            </a:r>
            <a:r>
              <a:rPr lang="ru-RU" dirty="0" err="1"/>
              <a:t>принэсэ</a:t>
            </a:r>
            <a:r>
              <a:rPr lang="ru-RU" dirty="0"/>
              <a:t>. Раскулачили </a:t>
            </a:r>
            <a:r>
              <a:rPr lang="ru-RU" dirty="0" err="1"/>
              <a:t>менэ</a:t>
            </a:r>
            <a:r>
              <a:rPr lang="ru-RU" dirty="0"/>
              <a:t>, в Соловки </a:t>
            </a:r>
            <a:r>
              <a:rPr lang="ru-RU" dirty="0" err="1"/>
              <a:t>везуть</a:t>
            </a:r>
            <a:r>
              <a:rPr lang="ru-RU" dirty="0"/>
              <a:t>, як бандита.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37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Дом.зад</a:t>
            </a:r>
            <a:r>
              <a:rPr lang="ru-RU" sz="3600" smtClean="0"/>
              <a:t>.: Сочинение </a:t>
            </a:r>
            <a:r>
              <a:rPr lang="ru-RU" sz="3600" dirty="0" smtClean="0"/>
              <a:t>«Роль глаголов в речи»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444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564904"/>
            <a:ext cx="8640959" cy="1368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Роль глаголов в речи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-1611560"/>
            <a:ext cx="6400800" cy="34747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65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581128"/>
            <a:ext cx="6512511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143500" y="1"/>
            <a:ext cx="4000500" cy="683521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Хлеб да соль! С таким присловьем испокон веков входил крестьянин в дом ближнего. Входил с низким поклоном и с уважением к труду хозяина и, если был в нужде, не оставался без крова, хлеба и соли.</a:t>
            </a:r>
            <a:endParaRPr lang="ru-RU" sz="2800" dirty="0"/>
          </a:p>
        </p:txBody>
      </p:sp>
      <p:pic>
        <p:nvPicPr>
          <p:cNvPr id="1026" name="Picture 2" descr="C:\Users\Home\AppData\Local\Temp\WPDNSE\{0000001E-0001-0001-0000-000000000000}\IMG_20151119_17504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785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66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496944" cy="62646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3200" dirty="0"/>
              <a:t>А приходилось ли вам видеть Волгу в ледоход? Льдины идут сверху лавиной, </a:t>
            </a:r>
            <a:r>
              <a:rPr lang="ru-RU" sz="3200" dirty="0" smtClean="0"/>
              <a:t>плывут </a:t>
            </a:r>
            <a:r>
              <a:rPr lang="ru-RU" sz="3200" dirty="0"/>
              <a:t>дружно, но им уже тесно, они торосятся, взбираются друг на друга, ломают бока, раскалываются, вздыбливаются, и мощный гул стоит в округе. Потом он стихает, и только слышится шорох мелких ледяных осколков. Река вздрогнула в последний раз и встала, а в майнах еще плещется холодная свинцовая волна.</a:t>
            </a:r>
          </a:p>
        </p:txBody>
      </p:sp>
    </p:spTree>
    <p:extLst>
      <p:ext uri="{BB962C8B-B14F-4D97-AF65-F5344CB8AC3E}">
        <p14:creationId xmlns:p14="http://schemas.microsoft.com/office/powerpoint/2010/main" val="38049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208912" cy="633670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/>
              <a:t>Травы в тот год буйствовали, чуть ли не в рост человеческий вымахали, и </a:t>
            </a:r>
            <a:r>
              <a:rPr lang="ru-RU" dirty="0" err="1"/>
              <a:t>острющие</a:t>
            </a:r>
            <a:r>
              <a:rPr lang="ru-RU" dirty="0"/>
              <a:t>, как бритвы, косы вгрызались в самую гущу спутанных водой и ветром трав, ходили в дурманно-сочных зеленях, выговаривая:</a:t>
            </a:r>
          </a:p>
          <a:p>
            <a:pPr marL="45720" indent="0">
              <a:buNone/>
            </a:pPr>
            <a:r>
              <a:rPr lang="ru-RU" dirty="0"/>
              <a:t>-</a:t>
            </a:r>
            <a:r>
              <a:rPr lang="ru-RU" dirty="0" err="1"/>
              <a:t>Вжиг</a:t>
            </a:r>
            <a:r>
              <a:rPr lang="ru-RU" dirty="0"/>
              <a:t>, </a:t>
            </a:r>
            <a:r>
              <a:rPr lang="ru-RU" dirty="0" err="1"/>
              <a:t>вжиг,вжиг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И видел </a:t>
            </a:r>
            <a:r>
              <a:rPr lang="ru-RU" dirty="0" err="1"/>
              <a:t>Верька</a:t>
            </a:r>
            <a:r>
              <a:rPr lang="ru-RU" dirty="0"/>
              <a:t>, как кружились над взмокшими головами косарей шмели и осы, как темнели рубахи меж лопаток, как падала, падала, падала только что стеной стоявшая трава…</a:t>
            </a:r>
          </a:p>
          <a:p>
            <a:pPr marL="45720" indent="0">
              <a:buNone/>
            </a:pPr>
            <a:r>
              <a:rPr lang="ru-RU" dirty="0"/>
              <a:t>В полдень тянулись к становью совсем взмокшие косари, раскидывали в тени брезенты и садились обедать. Вздремнув самую малость, косари уходили к своим наделам, и вновь кружилась под ногами земля, падала трава под косой полукружьями, а солнце медленно сползало с выси к горизонту, из огненно-жёлтого становилось красноватым и уже не жгло нещадно, как в середине дня. Косари возвращались на становье совсем без сил, падали в наспех сооруженное ложе и засыпали, чтобы утром продолжать свое привычное дело.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9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568952" cy="61926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 Вот </a:t>
            </a:r>
            <a:r>
              <a:rPr lang="ru-RU" dirty="0"/>
              <a:t>и настала пора спросить, почему я так долго и обстоятельно рассказываю об этом? Может быть, я отдаляюсь всё больше от главного в рассказе, а не приближаюсь к нему? Собирался, дескать, о предках рассказывать, о родине своей, а мелет околесицу…  </a:t>
            </a:r>
          </a:p>
          <a:p>
            <a:pPr marL="45720" indent="0">
              <a:buNone/>
            </a:pPr>
            <a:r>
              <a:rPr lang="ru-RU" dirty="0" smtClean="0"/>
              <a:t> Я-то </a:t>
            </a:r>
            <a:r>
              <a:rPr lang="ru-RU" dirty="0"/>
              <a:t>знаю, что иду последовательно к своей цели, но пока, чтобы прямиком ответить на твои вопросы, нетерпеливый читатель, я хотел бы сам спросить тебя, знаешь ли ты свою родину так, чтобы сказать, не задумываясь, где и когда возникло поселение, в котором ты живешь?</a:t>
            </a:r>
          </a:p>
          <a:p>
            <a:pPr marL="45720" indent="0">
              <a:buNone/>
            </a:pPr>
            <a:r>
              <a:rPr lang="ru-RU" dirty="0" smtClean="0"/>
              <a:t> Вот </a:t>
            </a:r>
            <a:r>
              <a:rPr lang="ru-RU" dirty="0"/>
              <a:t>и я, изучив вдоль и поперёк многие архивы и редкие книги, не могу ответить на этот вопрос однозначно. А задумывался ли ты, мой читатель, что это «молодчики заволжские», выплывшие из Камышинки? Может быть, деды-прадеды говорили тебе, как называлась Воложка, на которой они жили, как называется остров, против устья Камышинки, отделивший слободу от основного русла Волги-матушки?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71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404664"/>
            <a:ext cx="8640960" cy="63367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/>
              <a:t>Маша так понравилась </a:t>
            </a:r>
            <a:r>
              <a:rPr lang="ru-RU" sz="2800" dirty="0" err="1"/>
              <a:t>Верьке</a:t>
            </a:r>
            <a:r>
              <a:rPr lang="ru-RU" sz="2800" dirty="0"/>
              <a:t>, что после скрытного подглядывания он начал стесняться её. Девочка была чистенькая, ухоженная и такая общительная, что </a:t>
            </a:r>
            <a:r>
              <a:rPr lang="ru-RU" sz="2800" dirty="0" err="1"/>
              <a:t>Верьке</a:t>
            </a:r>
            <a:r>
              <a:rPr lang="ru-RU" sz="2800" dirty="0"/>
              <a:t> хотелось скорее привыкнуть к ней, но её огромные , нездешней глубины глаза с добрым потайным блеском продолжали смущать. Он не мог открыто и спокойно смотреть в эти глаза, тонул в их глубине и терялся, когда Маша простодушно, с детской непосредственностью смотрела на него.</a:t>
            </a:r>
          </a:p>
          <a:p>
            <a:pPr marL="45720" indent="0">
              <a:buNone/>
            </a:pPr>
            <a:r>
              <a:rPr lang="ru-RU" sz="2800" dirty="0"/>
              <a:t>По дороге домой мама спросила </a:t>
            </a:r>
            <a:r>
              <a:rPr lang="ru-RU" sz="2800" dirty="0" err="1"/>
              <a:t>Верьку</a:t>
            </a:r>
            <a:r>
              <a:rPr lang="ru-RU" sz="2800" dirty="0"/>
              <a:t>:</a:t>
            </a:r>
          </a:p>
          <a:p>
            <a:pPr marL="45720" indent="0">
              <a:buNone/>
            </a:pPr>
            <a:r>
              <a:rPr lang="ru-RU" sz="2800" dirty="0"/>
              <a:t>- Понравилась тебе Маша?</a:t>
            </a:r>
          </a:p>
          <a:p>
            <a:pPr marL="45720" indent="0">
              <a:buNone/>
            </a:pPr>
            <a:r>
              <a:rPr lang="ru-RU" sz="2800" dirty="0" err="1"/>
              <a:t>Верька</a:t>
            </a:r>
            <a:r>
              <a:rPr lang="ru-RU" sz="2800" dirty="0"/>
              <a:t> молча кивнул.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85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712968" cy="55778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sz="2800" dirty="0" smtClean="0"/>
              <a:t>Вольготно </a:t>
            </a:r>
            <a:r>
              <a:rPr lang="ru-RU" sz="2800" dirty="0"/>
              <a:t>расположились в саратовских степях калмыцкие кочевья, облюбовав пастбища по притокам Волги, по Еруслану и </a:t>
            </a:r>
            <a:r>
              <a:rPr lang="ru-RU" sz="2800" dirty="0" err="1"/>
              <a:t>Торгуну</a:t>
            </a:r>
            <a:r>
              <a:rPr lang="ru-RU" sz="2800" dirty="0"/>
              <a:t>. Выходили к Саратову на торги с русскими, добирались до Самары и нападали на слабо защищенные русские города, переходили Волгу по льду и чинили набеги на «крымскую сторону», спускались в астраханские степи и охотно кочевали там по правой стороне Волги.  Но однажды, уже в семидесятых годах XVIII века, тысячи калмыцких кибиток под водительством хана </a:t>
            </a:r>
            <a:r>
              <a:rPr lang="ru-RU" sz="2800" dirty="0" err="1"/>
              <a:t>Убаши</a:t>
            </a:r>
            <a:r>
              <a:rPr lang="ru-RU" sz="2800" dirty="0"/>
              <a:t> покинули саратовские степи так же неожиданно, как и пришли на них.</a:t>
            </a:r>
          </a:p>
        </p:txBody>
      </p:sp>
    </p:spTree>
    <p:extLst>
      <p:ext uri="{BB962C8B-B14F-4D97-AF65-F5344CB8AC3E}">
        <p14:creationId xmlns:p14="http://schemas.microsoft.com/office/powerpoint/2010/main" val="22646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593784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400" dirty="0" smtClean="0"/>
              <a:t> …</a:t>
            </a:r>
            <a:r>
              <a:rPr lang="ru-RU" sz="2400" dirty="0"/>
              <a:t>было известно, что прадед мой Петр Данилович </a:t>
            </a:r>
            <a:r>
              <a:rPr lang="ru-RU" sz="2400" dirty="0" err="1"/>
              <a:t>Гура</a:t>
            </a:r>
            <a:r>
              <a:rPr lang="ru-RU" sz="2400" dirty="0"/>
              <a:t> родился в этих краях где-то в самом начале тридцатых годов девятнадцатого века. Отец его-  Данила – оставался загадкой, только через него можно было узнать, откуда пришли мои предки за Волгу.</a:t>
            </a:r>
          </a:p>
          <a:p>
            <a:pPr marL="45720" indent="0">
              <a:buNone/>
            </a:pPr>
            <a:r>
              <a:rPr lang="ru-RU" sz="2400" dirty="0" smtClean="0"/>
              <a:t> Прадеда </a:t>
            </a:r>
            <a:r>
              <a:rPr lang="ru-RU" sz="2400" dirty="0"/>
              <a:t>Петра я еще застал в живых, видел его уже столетнего, истощенного от голода, но в узлах костей еще крепкого. Он одиноко доживал свои дни в крохотной мазанке где-то у самого кладбища, а по воскресеньям приходил к нам поддержать свою затухающую жизнь, крестился на несуществующие образа, молча садился за стол, не торопясь, с достоинством ел и, низко поклонившись, уходил. Дом свой, что стоял в переулке за церковью Александра Невского, у самого обрывистого берега Воложки, он давно уже поделил между двумя сыновьями.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841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168</TotalTime>
  <Words>958</Words>
  <Application>Microsoft Office PowerPoint</Application>
  <PresentationFormat>Экран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Презентация PowerPoint</vt:lpstr>
      <vt:lpstr>Роль глаголов в речи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Пользователь Windows</cp:lastModifiedBy>
  <cp:revision>9</cp:revision>
  <dcterms:created xsi:type="dcterms:W3CDTF">2015-11-19T14:46:31Z</dcterms:created>
  <dcterms:modified xsi:type="dcterms:W3CDTF">2015-11-19T20:24:01Z</dcterms:modified>
</cp:coreProperties>
</file>