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2D15-83FB-49E8-ABC1-F1C9279B4672}" type="datetimeFigureOut">
              <a:rPr lang="ru-RU" smtClean="0"/>
              <a:pPr/>
              <a:t>01.02.2011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53AC-61BF-4A89-A2FD-6B028764AA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pampa.narod.ru/img3/chudak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p55.info/fileadmin/images/tk/tk_sob_large_94_07_10_10_02_4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-fotki.yandex.ru/get/23/aleksandra-chebotar.0/0_e02f_4741eabb_X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8604"/>
            <a:ext cx="2370897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357290" y="3357562"/>
            <a:ext cx="655544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«Слово Пришвина живет в нас»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2" descr="http://im4-tub.yandex.net/i?id=61553047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1780" y="5019767"/>
            <a:ext cx="2462220" cy="183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2500306"/>
            <a:ext cx="4786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-Наречие  </a:t>
            </a:r>
            <a:r>
              <a:rPr lang="ru-RU" sz="3200" b="1" dirty="0"/>
              <a:t>- </a:t>
            </a:r>
            <a:r>
              <a:rPr lang="ru-RU" sz="3200" b="1" dirty="0" smtClean="0"/>
              <a:t>это </a:t>
            </a:r>
            <a:r>
              <a:rPr lang="ru-RU" sz="3200" b="1" dirty="0"/>
              <a:t>то, что на </a:t>
            </a:r>
            <a:r>
              <a:rPr lang="ru-RU" sz="3200" b="1" dirty="0" smtClean="0"/>
              <a:t>речке, - </a:t>
            </a:r>
            <a:r>
              <a:rPr lang="ru-RU" sz="3200" b="1" dirty="0" smtClean="0"/>
              <a:t>сказал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один чудак</a:t>
            </a:r>
            <a:r>
              <a:rPr lang="ru-RU" sz="3200" b="1" i="1" dirty="0" smtClean="0"/>
              <a:t> .</a:t>
            </a:r>
            <a:endParaRPr lang="ru-RU" sz="3200" b="1" dirty="0"/>
          </a:p>
        </p:txBody>
      </p:sp>
      <p:pic>
        <p:nvPicPr>
          <p:cNvPr id="5122" name="Picture 2" descr="Картинка 27 из 231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3357586" cy="4883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214422"/>
            <a:ext cx="78581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dirty="0" smtClean="0"/>
              <a:t>Расшифруйте запись:</a:t>
            </a:r>
          </a:p>
          <a:p>
            <a:pPr algn="ctr"/>
            <a:r>
              <a:rPr lang="ru-RU" sz="5400" b="1" dirty="0" smtClean="0"/>
              <a:t> </a:t>
            </a:r>
          </a:p>
          <a:p>
            <a:pPr algn="ctr"/>
            <a:r>
              <a:rPr lang="ru-RU" sz="5400" b="1" dirty="0" smtClean="0"/>
              <a:t>ЕТСКЕТВЯИЧЕРАНЬЛОР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14554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Роль наречия в тексте</a:t>
            </a:r>
          </a:p>
        </p:txBody>
      </p:sp>
      <p:pic>
        <p:nvPicPr>
          <p:cNvPr id="4098" name="Picture 2" descr="http://im4-tub.yandex.net/i?id=61553047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780" y="5019767"/>
            <a:ext cx="2462220" cy="183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0"/>
            <a:ext cx="800105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Знать:</a:t>
            </a:r>
            <a:endParaRPr kumimoji="0" lang="ru-RU" sz="400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какие функции могут выполнять наречия в тексте.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Уметь: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уместно употреблять наречия в соответствии с целью и задачами высказывания.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ttp://im4-tub.yandex.net/i?id=61553047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7530" y="5143512"/>
            <a:ext cx="229647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8605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Русский язык необыкновенно богат наречиями, которые делают нашу речь точной, образной, выразительной.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0000"/>
                </a:solidFill>
                <a:latin typeface="Arial" pitchFamily="34" charset="0"/>
              </a:rPr>
              <a:t>						М.Горький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http://im4-tub.yandex.net/i?id=61553047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780" y="5019767"/>
            <a:ext cx="2462220" cy="1838233"/>
          </a:xfrm>
          <a:prstGeom prst="rect">
            <a:avLst/>
          </a:prstGeom>
          <a:noFill/>
        </p:spPr>
      </p:pic>
      <p:pic>
        <p:nvPicPr>
          <p:cNvPr id="1027" name="Picture 3" descr="Картинка 3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85728"/>
            <a:ext cx="3167382" cy="2377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а 2 из 419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214422"/>
            <a:ext cx="8501122" cy="53638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357166"/>
            <a:ext cx="791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/>
              <a:t>М.М.Пришвин . «Золотой луг»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.yandex.net/i?id=61553047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1780" y="5019767"/>
            <a:ext cx="2462220" cy="18382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2000240"/>
            <a:ext cx="77153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Благодарю за работу!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fedorets</dc:creator>
  <cp:lastModifiedBy>1</cp:lastModifiedBy>
  <cp:revision>14</cp:revision>
  <dcterms:created xsi:type="dcterms:W3CDTF">2011-02-01T10:12:02Z</dcterms:created>
  <dcterms:modified xsi:type="dcterms:W3CDTF">2011-02-01T19:54:57Z</dcterms:modified>
</cp:coreProperties>
</file>