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33A8-FECC-4E33-A1FE-4F0283C22B29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E628-5500-420C-ABF3-4A75CF54F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33A8-FECC-4E33-A1FE-4F0283C22B29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E628-5500-420C-ABF3-4A75CF54F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33A8-FECC-4E33-A1FE-4F0283C22B29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E628-5500-420C-ABF3-4A75CF54F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33A8-FECC-4E33-A1FE-4F0283C22B29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E628-5500-420C-ABF3-4A75CF54F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33A8-FECC-4E33-A1FE-4F0283C22B29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E628-5500-420C-ABF3-4A75CF54F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33A8-FECC-4E33-A1FE-4F0283C22B29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E628-5500-420C-ABF3-4A75CF54F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33A8-FECC-4E33-A1FE-4F0283C22B29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E628-5500-420C-ABF3-4A75CF54F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33A8-FECC-4E33-A1FE-4F0283C22B29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E628-5500-420C-ABF3-4A75CF54F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33A8-FECC-4E33-A1FE-4F0283C22B29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E628-5500-420C-ABF3-4A75CF54F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33A8-FECC-4E33-A1FE-4F0283C22B29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E628-5500-420C-ABF3-4A75CF54F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033A8-FECC-4E33-A1FE-4F0283C22B29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E628-5500-420C-ABF3-4A75CF54F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033A8-FECC-4E33-A1FE-4F0283C22B29}" type="datetimeFigureOut">
              <a:rPr lang="ru-RU" smtClean="0"/>
              <a:pPr/>
              <a:t>27.05.2015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2E628-5500-420C-ABF3-4A75CF54F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masterpodelok.ru/wp-content/uploads/2012/11/bs2.jp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5984" y="1500174"/>
            <a:ext cx="47385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/>
              <a:t>Мастер - класс «Подсолнух»</a:t>
            </a:r>
            <a:endParaRPr lang="ru-RU" sz="2800" b="1" i="1" dirty="0"/>
          </a:p>
        </p:txBody>
      </p:sp>
      <p:pic>
        <p:nvPicPr>
          <p:cNvPr id="20482" name="Picture 2" descr="Подсолнух  из бумаги"/>
          <p:cNvPicPr>
            <a:picLocks noChangeAspect="1" noChangeArrowheads="1"/>
          </p:cNvPicPr>
          <p:nvPr/>
        </p:nvPicPr>
        <p:blipFill>
          <a:blip r:embed="rId2"/>
          <a:srcRect l="35625"/>
          <a:stretch>
            <a:fillRect/>
          </a:stretch>
        </p:blipFill>
        <p:spPr bwMode="auto">
          <a:xfrm>
            <a:off x="1928794" y="2214554"/>
            <a:ext cx="5357850" cy="27146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4929190" y="5500702"/>
            <a:ext cx="40354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Подготовила: Гребенникова Н.В.,</a:t>
            </a:r>
          </a:p>
          <a:p>
            <a:r>
              <a:rPr lang="ru-RU" dirty="0"/>
              <a:t> </a:t>
            </a:r>
            <a:r>
              <a:rPr lang="ru-RU" dirty="0" smtClean="0"/>
              <a:t>воспитатель МБДОУ детский сад №11.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42910" y="428604"/>
            <a:ext cx="78581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smtClean="0"/>
              <a:t>       Управление </a:t>
            </a:r>
            <a:r>
              <a:rPr lang="ru-RU" i="1" dirty="0" smtClean="0"/>
              <a:t>образования   Администрации города Новочеркасска</a:t>
            </a:r>
            <a:br>
              <a:rPr lang="ru-RU" i="1" dirty="0" smtClean="0"/>
            </a:br>
            <a:r>
              <a:rPr lang="ru-RU" i="1" dirty="0" smtClean="0"/>
              <a:t>муниципальное  бюджетное  дошкольное образовательное учреждение</a:t>
            </a:r>
            <a:r>
              <a:rPr lang="ru-RU" i="1" smtClean="0"/>
              <a:t/>
            </a:r>
            <a:br>
              <a:rPr lang="ru-RU" i="1" smtClean="0"/>
            </a:br>
            <a:r>
              <a:rPr lang="ru-RU" i="1" smtClean="0"/>
              <a:t>                             детский </a:t>
            </a:r>
            <a:r>
              <a:rPr lang="ru-RU" i="1" dirty="0" smtClean="0"/>
              <a:t>сад   компенсирующего вида № 11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оделки из бумаги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b="18007"/>
          <a:stretch>
            <a:fillRect/>
          </a:stretch>
        </p:blipFill>
        <p:spPr bwMode="auto">
          <a:xfrm>
            <a:off x="571472" y="357166"/>
            <a:ext cx="4041922" cy="34254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5072066" y="928670"/>
            <a:ext cx="35004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1. Отрежьте широкие полоски из черной и коричневой гофрированной бумаги.</a:t>
            </a:r>
          </a:p>
        </p:txBody>
      </p:sp>
      <p:pic>
        <p:nvPicPr>
          <p:cNvPr id="1028" name="Picture 4" descr="http://masterpodelok.ru/wp-content/uploads/2012/11/bs5-365x400.jpg"/>
          <p:cNvPicPr>
            <a:picLocks noChangeAspect="1" noChangeArrowheads="1"/>
          </p:cNvPicPr>
          <p:nvPr/>
        </p:nvPicPr>
        <p:blipFill>
          <a:blip r:embed="rId4"/>
          <a:srcRect b="11874"/>
          <a:stretch>
            <a:fillRect/>
          </a:stretch>
        </p:blipFill>
        <p:spPr bwMode="auto">
          <a:xfrm>
            <a:off x="4929190" y="3500438"/>
            <a:ext cx="4000528" cy="3143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1142976" y="4429132"/>
            <a:ext cx="3757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2. Надрежьте, как показано на фото.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masterpodelok.ru/wp-content/uploads/2012/11/bs8-400x363.jpg"/>
          <p:cNvPicPr>
            <a:picLocks noChangeAspect="1" noChangeArrowheads="1"/>
          </p:cNvPicPr>
          <p:nvPr/>
        </p:nvPicPr>
        <p:blipFill>
          <a:blip r:embed="rId2"/>
          <a:srcRect b="13223"/>
          <a:stretch>
            <a:fillRect/>
          </a:stretch>
        </p:blipFill>
        <p:spPr bwMode="auto">
          <a:xfrm>
            <a:off x="4500562" y="357166"/>
            <a:ext cx="4082143" cy="32147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85720" y="857232"/>
            <a:ext cx="40005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3. Скрутите их, подобно тому, как делать </a:t>
            </a:r>
            <a:r>
              <a:rPr lang="ru-RU" dirty="0" err="1"/>
              <a:t>квиллинг-одуванчики</a:t>
            </a:r>
            <a:r>
              <a:rPr lang="ru-RU" dirty="0"/>
              <a:t>, и закрепите проволокой.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29124" y="4286256"/>
            <a:ext cx="4181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4. Вырежьте из желтой бумаги лепестки.</a:t>
            </a:r>
          </a:p>
        </p:txBody>
      </p:sp>
      <p:pic>
        <p:nvPicPr>
          <p:cNvPr id="15364" name="Picture 4" descr="http://masterpodelok.ru/wp-content/uploads/2012/11/bs10-400x361.jpg"/>
          <p:cNvPicPr>
            <a:picLocks noChangeAspect="1" noChangeArrowheads="1"/>
          </p:cNvPicPr>
          <p:nvPr/>
        </p:nvPicPr>
        <p:blipFill>
          <a:blip r:embed="rId3"/>
          <a:srcRect b="10664"/>
          <a:stretch>
            <a:fillRect/>
          </a:stretch>
        </p:blipFill>
        <p:spPr bwMode="auto">
          <a:xfrm>
            <a:off x="428596" y="3500438"/>
            <a:ext cx="3810000" cy="30718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masterpodelok.ru/wp-content/uploads/2012/11/bs11-400x346.jpg"/>
          <p:cNvPicPr>
            <a:picLocks noChangeAspect="1" noChangeArrowheads="1"/>
          </p:cNvPicPr>
          <p:nvPr/>
        </p:nvPicPr>
        <p:blipFill>
          <a:blip r:embed="rId2"/>
          <a:srcRect b="11127"/>
          <a:stretch>
            <a:fillRect/>
          </a:stretch>
        </p:blipFill>
        <p:spPr bwMode="auto">
          <a:xfrm>
            <a:off x="571472" y="571480"/>
            <a:ext cx="3995854" cy="30718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4929190" y="642918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5. Закрутите немного каждый  из них по краям</a:t>
            </a:r>
            <a:endParaRPr lang="ru-RU" dirty="0"/>
          </a:p>
        </p:txBody>
      </p:sp>
      <p:pic>
        <p:nvPicPr>
          <p:cNvPr id="14340" name="Picture 4" descr="http://masterpodelok.ru/wp-content/uploads/2012/11/bs12-400x388.jpg"/>
          <p:cNvPicPr>
            <a:picLocks noChangeAspect="1" noChangeArrowheads="1"/>
          </p:cNvPicPr>
          <p:nvPr/>
        </p:nvPicPr>
        <p:blipFill>
          <a:blip r:embed="rId3"/>
          <a:srcRect b="13015"/>
          <a:stretch>
            <a:fillRect/>
          </a:stretch>
        </p:blipFill>
        <p:spPr bwMode="auto">
          <a:xfrm>
            <a:off x="4643438" y="3071810"/>
            <a:ext cx="4071966" cy="34357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928662" y="4214818"/>
            <a:ext cx="3571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6. Сделайте </a:t>
            </a:r>
            <a:r>
              <a:rPr lang="ru-RU" dirty="0"/>
              <a:t>тоже самое с зелеными лепестками.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masterpodelok.ru/wp-content/uploads/2012/11/bs14-400x324.jpg"/>
          <p:cNvPicPr>
            <a:picLocks noChangeAspect="1" noChangeArrowheads="1"/>
          </p:cNvPicPr>
          <p:nvPr/>
        </p:nvPicPr>
        <p:blipFill>
          <a:blip r:embed="rId2"/>
          <a:srcRect b="12036"/>
          <a:stretch>
            <a:fillRect/>
          </a:stretch>
        </p:blipFill>
        <p:spPr bwMode="auto">
          <a:xfrm>
            <a:off x="4429124" y="500042"/>
            <a:ext cx="4211053" cy="30003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857224" y="1285860"/>
            <a:ext cx="3445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7. Сделайте заготовки листочков.</a:t>
            </a:r>
          </a:p>
        </p:txBody>
      </p:sp>
      <p:pic>
        <p:nvPicPr>
          <p:cNvPr id="16388" name="Picture 4" descr="гофрированная бумага"/>
          <p:cNvPicPr>
            <a:picLocks noChangeAspect="1" noChangeArrowheads="1"/>
          </p:cNvPicPr>
          <p:nvPr/>
        </p:nvPicPr>
        <p:blipFill>
          <a:blip r:embed="rId3"/>
          <a:srcRect b="11885"/>
          <a:stretch>
            <a:fillRect/>
          </a:stretch>
        </p:blipFill>
        <p:spPr bwMode="auto">
          <a:xfrm>
            <a:off x="357157" y="3429000"/>
            <a:ext cx="3898605" cy="3143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4572000" y="4143380"/>
            <a:ext cx="40719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8. Из проволоки отрезком 10 см сделайте стебель, отмотанный бумагой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masterpodelok.ru/wp-content/uploads/2012/11/bs19-400x315.jpg"/>
          <p:cNvPicPr>
            <a:picLocks noChangeAspect="1" noChangeArrowheads="1"/>
          </p:cNvPicPr>
          <p:nvPr/>
        </p:nvPicPr>
        <p:blipFill>
          <a:blip r:embed="rId2"/>
          <a:srcRect b="13136"/>
          <a:stretch>
            <a:fillRect/>
          </a:stretch>
        </p:blipFill>
        <p:spPr bwMode="auto">
          <a:xfrm>
            <a:off x="642910" y="237486"/>
            <a:ext cx="4143404" cy="28343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5072066" y="1214422"/>
            <a:ext cx="2472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9. Приклейте листочки.</a:t>
            </a:r>
          </a:p>
        </p:txBody>
      </p:sp>
      <p:pic>
        <p:nvPicPr>
          <p:cNvPr id="17412" name="Picture 4" descr="http://masterpodelok.ru/wp-content/uploads/2012/11/bs22-400x386.jpg"/>
          <p:cNvPicPr>
            <a:picLocks noChangeAspect="1" noChangeArrowheads="1"/>
          </p:cNvPicPr>
          <p:nvPr/>
        </p:nvPicPr>
        <p:blipFill>
          <a:blip r:embed="rId3"/>
          <a:srcRect b="10621"/>
          <a:stretch>
            <a:fillRect/>
          </a:stretch>
        </p:blipFill>
        <p:spPr bwMode="auto">
          <a:xfrm>
            <a:off x="6215074" y="2571744"/>
            <a:ext cx="2643206" cy="21794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428596" y="3714752"/>
            <a:ext cx="4286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10. Теперь приступаем к сборке цветка. Начинайте приклеивать лепестки в шахматном порядке примерно три </a:t>
            </a:r>
            <a:r>
              <a:rPr lang="ru-RU" dirty="0" smtClean="0"/>
              <a:t>слоя – желтые, затем зеленые.</a:t>
            </a:r>
            <a:endParaRPr lang="ru-RU" dirty="0"/>
          </a:p>
        </p:txBody>
      </p:sp>
      <p:pic>
        <p:nvPicPr>
          <p:cNvPr id="17414" name="Picture 6" descr="http://masterpodelok.ru/wp-content/uploads/2012/11/bs28-400x345.jpg"/>
          <p:cNvPicPr>
            <a:picLocks noChangeAspect="1" noChangeArrowheads="1"/>
          </p:cNvPicPr>
          <p:nvPr/>
        </p:nvPicPr>
        <p:blipFill>
          <a:blip r:embed="rId4"/>
          <a:srcRect b="8695"/>
          <a:stretch>
            <a:fillRect/>
          </a:stretch>
        </p:blipFill>
        <p:spPr bwMode="auto">
          <a:xfrm>
            <a:off x="4214810" y="4572008"/>
            <a:ext cx="2643206" cy="20815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стебель для бумажного цветка"/>
          <p:cNvPicPr>
            <a:picLocks noChangeAspect="1" noChangeArrowheads="1"/>
          </p:cNvPicPr>
          <p:nvPr/>
        </p:nvPicPr>
        <p:blipFill>
          <a:blip r:embed="rId2"/>
          <a:srcRect b="14772"/>
          <a:stretch>
            <a:fillRect/>
          </a:stretch>
        </p:blipFill>
        <p:spPr bwMode="auto">
          <a:xfrm>
            <a:off x="4857752" y="500042"/>
            <a:ext cx="3810000" cy="28575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285720" y="1142984"/>
            <a:ext cx="41434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11. Для стебля подойдет обыкновенная ветка. Присоедините ее и закрепите проволокой.</a:t>
            </a:r>
          </a:p>
        </p:txBody>
      </p:sp>
      <p:pic>
        <p:nvPicPr>
          <p:cNvPr id="18436" name="Picture 4" descr="http://masterpodelok.ru/wp-content/uploads/2012/11/bs32-357x400.jpg"/>
          <p:cNvPicPr>
            <a:picLocks noChangeAspect="1" noChangeArrowheads="1"/>
          </p:cNvPicPr>
          <p:nvPr/>
        </p:nvPicPr>
        <p:blipFill>
          <a:blip r:embed="rId3"/>
          <a:srcRect t="9375" b="9999"/>
          <a:stretch>
            <a:fillRect/>
          </a:stretch>
        </p:blipFill>
        <p:spPr bwMode="auto">
          <a:xfrm>
            <a:off x="500034" y="2571744"/>
            <a:ext cx="2357454" cy="21296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438" name="Picture 6" descr="подсолнух из бумаги"/>
          <p:cNvPicPr>
            <a:picLocks noChangeAspect="1" noChangeArrowheads="1"/>
          </p:cNvPicPr>
          <p:nvPr/>
        </p:nvPicPr>
        <p:blipFill>
          <a:blip r:embed="rId4"/>
          <a:srcRect b="9999"/>
          <a:stretch>
            <a:fillRect/>
          </a:stretch>
        </p:blipFill>
        <p:spPr bwMode="auto">
          <a:xfrm>
            <a:off x="2571736" y="4000504"/>
            <a:ext cx="2643205" cy="25240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3143240" y="3429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12. Вырежьте широкую полоску из зеленой бумаги.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500694" y="4000504"/>
            <a:ext cx="3143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При помощи нее спрячьте </a:t>
            </a:r>
            <a:r>
              <a:rPr lang="ru-RU" dirty="0" smtClean="0"/>
              <a:t>стебель.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masterpodelok.ru/wp-content/uploads/2012/11/bs37-376x400.jpg"/>
          <p:cNvPicPr>
            <a:picLocks noChangeAspect="1" noChangeArrowheads="1"/>
          </p:cNvPicPr>
          <p:nvPr/>
        </p:nvPicPr>
        <p:blipFill>
          <a:blip r:embed="rId2"/>
          <a:srcRect b="13749"/>
          <a:stretch>
            <a:fillRect/>
          </a:stretch>
        </p:blipFill>
        <p:spPr bwMode="auto">
          <a:xfrm>
            <a:off x="500034" y="428604"/>
            <a:ext cx="3192117" cy="29289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3857620" y="107154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13. Теперь потребуется длинная полоска, растягивающаяся поперек.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38576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Обматывая ею стебель, одновременно приматывайте заготовленные листочки.</a:t>
            </a:r>
          </a:p>
        </p:txBody>
      </p:sp>
      <p:pic>
        <p:nvPicPr>
          <p:cNvPr id="19460" name="Picture 4" descr="http://masterpodelok.ru/wp-content/uploads/2012/11/bs39-301x400.jpg"/>
          <p:cNvPicPr>
            <a:picLocks noChangeAspect="1" noChangeArrowheads="1"/>
          </p:cNvPicPr>
          <p:nvPr/>
        </p:nvPicPr>
        <p:blipFill>
          <a:blip r:embed="rId3"/>
          <a:srcRect b="11111"/>
          <a:stretch>
            <a:fillRect/>
          </a:stretch>
        </p:blipFill>
        <p:spPr bwMode="auto">
          <a:xfrm>
            <a:off x="4643438" y="2143116"/>
            <a:ext cx="2226286" cy="26626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3357554" y="5286388"/>
            <a:ext cx="23273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Наш подсолнух готов!</a:t>
            </a:r>
          </a:p>
        </p:txBody>
      </p:sp>
      <p:pic>
        <p:nvPicPr>
          <p:cNvPr id="1026" name="Picture 2" descr="F:\DCIM\Camera\IMG_20150527_085413.jpg"/>
          <p:cNvPicPr>
            <a:picLocks noChangeAspect="1" noChangeArrowheads="1"/>
          </p:cNvPicPr>
          <p:nvPr/>
        </p:nvPicPr>
        <p:blipFill>
          <a:blip r:embed="rId4" cstate="print"/>
          <a:srcRect l="14814" r="11111"/>
          <a:stretch>
            <a:fillRect/>
          </a:stretch>
        </p:blipFill>
        <p:spPr bwMode="auto">
          <a:xfrm rot="10800000" flipV="1">
            <a:off x="6072198" y="4357694"/>
            <a:ext cx="2857520" cy="23145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85918" y="2428868"/>
            <a:ext cx="58063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latin typeface="Monotype Corsiva" pitchFamily="66" charset="0"/>
              </a:rPr>
              <a:t>Спасибо за внимание!</a:t>
            </a:r>
            <a:endParaRPr lang="ru-RU" sz="5400" b="1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191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5</cp:revision>
  <dcterms:created xsi:type="dcterms:W3CDTF">2015-05-25T05:24:04Z</dcterms:created>
  <dcterms:modified xsi:type="dcterms:W3CDTF">2015-05-27T06:17:29Z</dcterms:modified>
</cp:coreProperties>
</file>