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33A8-FECC-4E33-A1FE-4F0283C22B29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E628-5500-420C-ABF3-4A75CF54F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asterpodelok.ru/wp-content/uploads/2012/11/bs2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5984" y="1500174"/>
            <a:ext cx="473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Мастер - класс «Подсолнух»</a:t>
            </a:r>
            <a:endParaRPr lang="ru-RU" sz="2800" b="1" i="1" dirty="0"/>
          </a:p>
        </p:txBody>
      </p:sp>
      <p:pic>
        <p:nvPicPr>
          <p:cNvPr id="20482" name="Picture 2" descr="Подсолнух  из бумаги"/>
          <p:cNvPicPr>
            <a:picLocks noChangeAspect="1" noChangeArrowheads="1"/>
          </p:cNvPicPr>
          <p:nvPr/>
        </p:nvPicPr>
        <p:blipFill>
          <a:blip r:embed="rId2"/>
          <a:srcRect l="35625"/>
          <a:stretch>
            <a:fillRect/>
          </a:stretch>
        </p:blipFill>
        <p:spPr bwMode="auto">
          <a:xfrm>
            <a:off x="1928794" y="2214554"/>
            <a:ext cx="5357850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29190" y="5500702"/>
            <a:ext cx="4035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Гребенникова Н.В.,</a:t>
            </a:r>
          </a:p>
          <a:p>
            <a:r>
              <a:rPr lang="ru-RU" dirty="0"/>
              <a:t> </a:t>
            </a:r>
            <a:r>
              <a:rPr lang="ru-RU" dirty="0" smtClean="0"/>
              <a:t>воспитатель МБДОУ детский сад №11.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28604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smtClean="0"/>
              <a:t>       Управление </a:t>
            </a:r>
            <a:r>
              <a:rPr lang="ru-RU" i="1" dirty="0" smtClean="0"/>
              <a:t>образования   Администрации города Новочеркасска</a:t>
            </a:r>
            <a:br>
              <a:rPr lang="ru-RU" i="1" dirty="0" smtClean="0"/>
            </a:br>
            <a:r>
              <a:rPr lang="ru-RU" i="1" dirty="0" smtClean="0"/>
              <a:t>муниципальное  бюджетное  дошкольное образовательное учреждение</a:t>
            </a: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>                             детский </a:t>
            </a:r>
            <a:r>
              <a:rPr lang="ru-RU" i="1" dirty="0" smtClean="0"/>
              <a:t>сад   компенсирующего вида № 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делки из бумаги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18007"/>
          <a:stretch>
            <a:fillRect/>
          </a:stretch>
        </p:blipFill>
        <p:spPr bwMode="auto">
          <a:xfrm>
            <a:off x="571472" y="357166"/>
            <a:ext cx="4041922" cy="3425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072066" y="928670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Отрежьте широкие полоски из черной и коричневой гофрированной бумаги.</a:t>
            </a:r>
          </a:p>
        </p:txBody>
      </p:sp>
      <p:pic>
        <p:nvPicPr>
          <p:cNvPr id="1028" name="Picture 4" descr="http://masterpodelok.ru/wp-content/uploads/2012/11/bs5-365x400.jpg"/>
          <p:cNvPicPr>
            <a:picLocks noChangeAspect="1" noChangeArrowheads="1"/>
          </p:cNvPicPr>
          <p:nvPr/>
        </p:nvPicPr>
        <p:blipFill>
          <a:blip r:embed="rId4"/>
          <a:srcRect b="11874"/>
          <a:stretch>
            <a:fillRect/>
          </a:stretch>
        </p:blipFill>
        <p:spPr bwMode="auto">
          <a:xfrm>
            <a:off x="4929190" y="3500438"/>
            <a:ext cx="4000528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142976" y="4429132"/>
            <a:ext cx="3757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2. Надрежьте, как показано на фото.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asterpodelok.ru/wp-content/uploads/2012/11/bs8-400x363.jpg"/>
          <p:cNvPicPr>
            <a:picLocks noChangeAspect="1" noChangeArrowheads="1"/>
          </p:cNvPicPr>
          <p:nvPr/>
        </p:nvPicPr>
        <p:blipFill>
          <a:blip r:embed="rId2"/>
          <a:srcRect b="13223"/>
          <a:stretch>
            <a:fillRect/>
          </a:stretch>
        </p:blipFill>
        <p:spPr bwMode="auto">
          <a:xfrm>
            <a:off x="4500562" y="357166"/>
            <a:ext cx="4082143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857232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Скрутите их, подобно тому, как делать </a:t>
            </a:r>
            <a:r>
              <a:rPr lang="ru-RU" dirty="0" err="1"/>
              <a:t>квиллинг-одуванчики</a:t>
            </a:r>
            <a:r>
              <a:rPr lang="ru-RU" dirty="0"/>
              <a:t>, и закрепите проволокой.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286256"/>
            <a:ext cx="4181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4. Вырежьте из желтой бумаги лепестки.</a:t>
            </a:r>
          </a:p>
        </p:txBody>
      </p:sp>
      <p:pic>
        <p:nvPicPr>
          <p:cNvPr id="15364" name="Picture 4" descr="http://masterpodelok.ru/wp-content/uploads/2012/11/bs10-400x361.jpg"/>
          <p:cNvPicPr>
            <a:picLocks noChangeAspect="1" noChangeArrowheads="1"/>
          </p:cNvPicPr>
          <p:nvPr/>
        </p:nvPicPr>
        <p:blipFill>
          <a:blip r:embed="rId3"/>
          <a:srcRect b="10664"/>
          <a:stretch>
            <a:fillRect/>
          </a:stretch>
        </p:blipFill>
        <p:spPr bwMode="auto">
          <a:xfrm>
            <a:off x="428596" y="3500438"/>
            <a:ext cx="3810000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asterpodelok.ru/wp-content/uploads/2012/11/bs11-400x346.jpg"/>
          <p:cNvPicPr>
            <a:picLocks noChangeAspect="1" noChangeArrowheads="1"/>
          </p:cNvPicPr>
          <p:nvPr/>
        </p:nvPicPr>
        <p:blipFill>
          <a:blip r:embed="rId2"/>
          <a:srcRect b="11127"/>
          <a:stretch>
            <a:fillRect/>
          </a:stretch>
        </p:blipFill>
        <p:spPr bwMode="auto">
          <a:xfrm>
            <a:off x="571472" y="571480"/>
            <a:ext cx="3995854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929190" y="6429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Закрутите немного каждый  из них по краям</a:t>
            </a:r>
            <a:endParaRPr lang="ru-RU" dirty="0"/>
          </a:p>
        </p:txBody>
      </p:sp>
      <p:pic>
        <p:nvPicPr>
          <p:cNvPr id="14340" name="Picture 4" descr="http://masterpodelok.ru/wp-content/uploads/2012/11/bs12-400x388.jpg"/>
          <p:cNvPicPr>
            <a:picLocks noChangeAspect="1" noChangeArrowheads="1"/>
          </p:cNvPicPr>
          <p:nvPr/>
        </p:nvPicPr>
        <p:blipFill>
          <a:blip r:embed="rId3"/>
          <a:srcRect b="13015"/>
          <a:stretch>
            <a:fillRect/>
          </a:stretch>
        </p:blipFill>
        <p:spPr bwMode="auto">
          <a:xfrm>
            <a:off x="4643438" y="3071810"/>
            <a:ext cx="4071966" cy="3435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928662" y="421481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6. Сделайте </a:t>
            </a:r>
            <a:r>
              <a:rPr lang="ru-RU" dirty="0"/>
              <a:t>тоже самое с зелеными лепестками.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sterpodelok.ru/wp-content/uploads/2012/11/bs14-400x324.jpg"/>
          <p:cNvPicPr>
            <a:picLocks noChangeAspect="1" noChangeArrowheads="1"/>
          </p:cNvPicPr>
          <p:nvPr/>
        </p:nvPicPr>
        <p:blipFill>
          <a:blip r:embed="rId2"/>
          <a:srcRect b="12036"/>
          <a:stretch>
            <a:fillRect/>
          </a:stretch>
        </p:blipFill>
        <p:spPr bwMode="auto">
          <a:xfrm>
            <a:off x="4429124" y="500042"/>
            <a:ext cx="4211053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857224" y="1285860"/>
            <a:ext cx="3445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7. Сделайте заготовки листочков.</a:t>
            </a:r>
          </a:p>
        </p:txBody>
      </p:sp>
      <p:pic>
        <p:nvPicPr>
          <p:cNvPr id="16388" name="Picture 4" descr="гофрированная бумага"/>
          <p:cNvPicPr>
            <a:picLocks noChangeAspect="1" noChangeArrowheads="1"/>
          </p:cNvPicPr>
          <p:nvPr/>
        </p:nvPicPr>
        <p:blipFill>
          <a:blip r:embed="rId3"/>
          <a:srcRect b="11885"/>
          <a:stretch>
            <a:fillRect/>
          </a:stretch>
        </p:blipFill>
        <p:spPr bwMode="auto">
          <a:xfrm>
            <a:off x="357157" y="3429000"/>
            <a:ext cx="3898605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4143380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8. Из проволоки отрезком 10 см сделайте стебель, отмотанный бумагой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asterpodelok.ru/wp-content/uploads/2012/11/bs19-400x315.jpg"/>
          <p:cNvPicPr>
            <a:picLocks noChangeAspect="1" noChangeArrowheads="1"/>
          </p:cNvPicPr>
          <p:nvPr/>
        </p:nvPicPr>
        <p:blipFill>
          <a:blip r:embed="rId2"/>
          <a:srcRect b="13136"/>
          <a:stretch>
            <a:fillRect/>
          </a:stretch>
        </p:blipFill>
        <p:spPr bwMode="auto">
          <a:xfrm>
            <a:off x="642910" y="237486"/>
            <a:ext cx="4143404" cy="2834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072066" y="1214422"/>
            <a:ext cx="2472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9. Приклейте листочки.</a:t>
            </a:r>
          </a:p>
        </p:txBody>
      </p:sp>
      <p:pic>
        <p:nvPicPr>
          <p:cNvPr id="17412" name="Picture 4" descr="http://masterpodelok.ru/wp-content/uploads/2012/11/bs22-400x386.jpg"/>
          <p:cNvPicPr>
            <a:picLocks noChangeAspect="1" noChangeArrowheads="1"/>
          </p:cNvPicPr>
          <p:nvPr/>
        </p:nvPicPr>
        <p:blipFill>
          <a:blip r:embed="rId3"/>
          <a:srcRect b="10621"/>
          <a:stretch>
            <a:fillRect/>
          </a:stretch>
        </p:blipFill>
        <p:spPr bwMode="auto">
          <a:xfrm>
            <a:off x="6215074" y="2571744"/>
            <a:ext cx="2643206" cy="2179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3714752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10. Теперь приступаем к сборке цветка. Начинайте приклеивать лепестки в шахматном порядке примерно три </a:t>
            </a:r>
            <a:r>
              <a:rPr lang="ru-RU" dirty="0" smtClean="0"/>
              <a:t>слоя – желтые, затем зеленые.</a:t>
            </a:r>
            <a:endParaRPr lang="ru-RU" dirty="0"/>
          </a:p>
        </p:txBody>
      </p:sp>
      <p:pic>
        <p:nvPicPr>
          <p:cNvPr id="17414" name="Picture 6" descr="http://masterpodelok.ru/wp-content/uploads/2012/11/bs28-400x345.jpg"/>
          <p:cNvPicPr>
            <a:picLocks noChangeAspect="1" noChangeArrowheads="1"/>
          </p:cNvPicPr>
          <p:nvPr/>
        </p:nvPicPr>
        <p:blipFill>
          <a:blip r:embed="rId4"/>
          <a:srcRect b="8695"/>
          <a:stretch>
            <a:fillRect/>
          </a:stretch>
        </p:blipFill>
        <p:spPr bwMode="auto">
          <a:xfrm>
            <a:off x="4214810" y="4572008"/>
            <a:ext cx="2643206" cy="2081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стебель для бумажного цветка"/>
          <p:cNvPicPr>
            <a:picLocks noChangeAspect="1" noChangeArrowheads="1"/>
          </p:cNvPicPr>
          <p:nvPr/>
        </p:nvPicPr>
        <p:blipFill>
          <a:blip r:embed="rId2"/>
          <a:srcRect b="14772"/>
          <a:stretch>
            <a:fillRect/>
          </a:stretch>
        </p:blipFill>
        <p:spPr bwMode="auto">
          <a:xfrm>
            <a:off x="4857752" y="500042"/>
            <a:ext cx="381000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85720" y="1142984"/>
            <a:ext cx="4143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 Для стебля подойдет обыкновенная ветка. Присоедините ее и закрепите проволокой.</a:t>
            </a:r>
          </a:p>
        </p:txBody>
      </p:sp>
      <p:pic>
        <p:nvPicPr>
          <p:cNvPr id="18436" name="Picture 4" descr="http://masterpodelok.ru/wp-content/uploads/2012/11/bs32-357x400.jpg"/>
          <p:cNvPicPr>
            <a:picLocks noChangeAspect="1" noChangeArrowheads="1"/>
          </p:cNvPicPr>
          <p:nvPr/>
        </p:nvPicPr>
        <p:blipFill>
          <a:blip r:embed="rId3"/>
          <a:srcRect t="9375" b="9999"/>
          <a:stretch>
            <a:fillRect/>
          </a:stretch>
        </p:blipFill>
        <p:spPr bwMode="auto">
          <a:xfrm>
            <a:off x="500034" y="2571744"/>
            <a:ext cx="2357454" cy="2129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подсолнух из бумаги"/>
          <p:cNvPicPr>
            <a:picLocks noChangeAspect="1" noChangeArrowheads="1"/>
          </p:cNvPicPr>
          <p:nvPr/>
        </p:nvPicPr>
        <p:blipFill>
          <a:blip r:embed="rId4"/>
          <a:srcRect b="9999"/>
          <a:stretch>
            <a:fillRect/>
          </a:stretch>
        </p:blipFill>
        <p:spPr bwMode="auto">
          <a:xfrm>
            <a:off x="2571736" y="4000504"/>
            <a:ext cx="2643205" cy="2524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14324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12. Вырежьте широкую полоску из зеленой бумаги.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4000504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помощи нее спрячьте </a:t>
            </a:r>
            <a:r>
              <a:rPr lang="ru-RU" dirty="0" smtClean="0"/>
              <a:t>стебель.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asterpodelok.ru/wp-content/uploads/2012/11/bs37-376x400.jpg"/>
          <p:cNvPicPr>
            <a:picLocks noChangeAspect="1" noChangeArrowheads="1"/>
          </p:cNvPicPr>
          <p:nvPr/>
        </p:nvPicPr>
        <p:blipFill>
          <a:blip r:embed="rId2"/>
          <a:srcRect b="13749"/>
          <a:stretch>
            <a:fillRect/>
          </a:stretch>
        </p:blipFill>
        <p:spPr bwMode="auto">
          <a:xfrm>
            <a:off x="500034" y="428604"/>
            <a:ext cx="3192117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857620" y="10715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13. Теперь потребуется длинная полоска, растягивающаяся поперек.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Обматывая ею стебель, одновременно приматывайте заготовленные листочки.</a:t>
            </a:r>
          </a:p>
        </p:txBody>
      </p:sp>
      <p:pic>
        <p:nvPicPr>
          <p:cNvPr id="19460" name="Picture 4" descr="http://masterpodelok.ru/wp-content/uploads/2012/11/bs39-301x400.jpg"/>
          <p:cNvPicPr>
            <a:picLocks noChangeAspect="1" noChangeArrowheads="1"/>
          </p:cNvPicPr>
          <p:nvPr/>
        </p:nvPicPr>
        <p:blipFill>
          <a:blip r:embed="rId3"/>
          <a:srcRect b="11111"/>
          <a:stretch>
            <a:fillRect/>
          </a:stretch>
        </p:blipFill>
        <p:spPr bwMode="auto">
          <a:xfrm>
            <a:off x="4643438" y="2143116"/>
            <a:ext cx="2226286" cy="2662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357554" y="5286388"/>
            <a:ext cx="2327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Наш подсолнух готов!</a:t>
            </a:r>
          </a:p>
        </p:txBody>
      </p:sp>
      <p:pic>
        <p:nvPicPr>
          <p:cNvPr id="1026" name="Picture 2" descr="F:\DCIM\Camera\IMG_20150527_085413.jpg"/>
          <p:cNvPicPr>
            <a:picLocks noChangeAspect="1" noChangeArrowheads="1"/>
          </p:cNvPicPr>
          <p:nvPr/>
        </p:nvPicPr>
        <p:blipFill>
          <a:blip r:embed="rId4" cstate="print"/>
          <a:srcRect l="14814" r="11111"/>
          <a:stretch>
            <a:fillRect/>
          </a:stretch>
        </p:blipFill>
        <p:spPr bwMode="auto">
          <a:xfrm rot="10800000" flipV="1">
            <a:off x="6072198" y="4357694"/>
            <a:ext cx="2857520" cy="2314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2428868"/>
            <a:ext cx="5806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Спасибо за внимание!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191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2015-05-25T05:24:04Z</dcterms:created>
  <dcterms:modified xsi:type="dcterms:W3CDTF">2015-05-27T06:17:29Z</dcterms:modified>
</cp:coreProperties>
</file>