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8" r:id="rId4"/>
    <p:sldId id="259" r:id="rId5"/>
    <p:sldId id="260" r:id="rId6"/>
    <p:sldId id="261" r:id="rId7"/>
    <p:sldId id="257" r:id="rId8"/>
    <p:sldId id="262" r:id="rId9"/>
    <p:sldId id="263" r:id="rId10"/>
    <p:sldId id="265" r:id="rId11"/>
    <p:sldId id="269" r:id="rId12"/>
    <p:sldId id="266" r:id="rId13"/>
    <p:sldId id="270" r:id="rId14"/>
    <p:sldId id="271" r:id="rId15"/>
    <p:sldId id="264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2D642-5324-419F-8D52-959F52A4BE5F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CA250-0393-445B-AC41-A8F5540806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2D642-5324-419F-8D52-959F52A4BE5F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CA250-0393-445B-AC41-A8F5540806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2D642-5324-419F-8D52-959F52A4BE5F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CA250-0393-445B-AC41-A8F5540806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2D642-5324-419F-8D52-959F52A4BE5F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CA250-0393-445B-AC41-A8F5540806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2D642-5324-419F-8D52-959F52A4BE5F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CA250-0393-445B-AC41-A8F5540806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2D642-5324-419F-8D52-959F52A4BE5F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CA250-0393-445B-AC41-A8F5540806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2D642-5324-419F-8D52-959F52A4BE5F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CA250-0393-445B-AC41-A8F5540806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2D642-5324-419F-8D52-959F52A4BE5F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CA250-0393-445B-AC41-A8F5540806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2D642-5324-419F-8D52-959F52A4BE5F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CA250-0393-445B-AC41-A8F5540806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2D642-5324-419F-8D52-959F52A4BE5F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CA250-0393-445B-AC41-A8F5540806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2D642-5324-419F-8D52-959F52A4BE5F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CA250-0393-445B-AC41-A8F5540806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2D642-5324-419F-8D52-959F52A4BE5F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CA250-0393-445B-AC41-A8F5540806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luhmama.ru/magi/oka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76872"/>
            <a:ext cx="9162256" cy="45811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55723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Arial Black" pitchFamily="34" charset="0"/>
              </a:rPr>
              <a:t>Река Волга</a:t>
            </a:r>
            <a:endParaRPr lang="ru-RU" sz="6600" b="1" dirty="0">
              <a:ln>
                <a:solidFill>
                  <a:schemeClr val="bg1"/>
                </a:solidFill>
              </a:ln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9277" y="260648"/>
            <a:ext cx="327339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smtClean="0">
                <a:solidFill>
                  <a:srgbClr val="002060"/>
                </a:solidFill>
              </a:rPr>
              <a:t>Елена Марченко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Окружающий мир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4 </a:t>
            </a:r>
            <a:r>
              <a:rPr lang="ru-RU" sz="2400" b="1" dirty="0" smtClean="0">
                <a:solidFill>
                  <a:srgbClr val="002060"/>
                </a:solidFill>
              </a:rPr>
              <a:t>класс </a:t>
            </a:r>
            <a:r>
              <a:rPr lang="ru-RU" sz="2400" b="1" dirty="0" smtClean="0">
                <a:solidFill>
                  <a:srgbClr val="002060"/>
                </a:solidFill>
              </a:rPr>
              <a:t>МБОУ СОШ №3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г</a:t>
            </a:r>
            <a:r>
              <a:rPr lang="ru-RU" sz="2400" b="1" dirty="0" smtClean="0">
                <a:solidFill>
                  <a:srgbClr val="002060"/>
                </a:solidFill>
              </a:rPr>
              <a:t>. Красный Сулин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Ростовская обл.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upload.wikimedia.org/wikipedia/commons/e/e3/Astrakhan_qu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404664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 Black" pitchFamily="34" charset="0"/>
              </a:rPr>
              <a:t>Р. Волга в Астрахани.</a:t>
            </a:r>
            <a:endParaRPr lang="ru-RU" sz="36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Волга около Ульяновс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404664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 Black" pitchFamily="34" charset="0"/>
              </a:rPr>
              <a:t>Р. Волга в Ульяновске.</a:t>
            </a:r>
            <a:endParaRPr lang="ru-RU" sz="36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upload.wikimedia.org/wikipedia/commons/thumb/b/b5/Smoke_over_the_river_Volga.jpg/800px-Smoke_over_the_river_Vol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404664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 Black" pitchFamily="34" charset="0"/>
              </a:rPr>
              <a:t>Р. Волга в Нижнем Новгороде.</a:t>
            </a:r>
            <a:endParaRPr lang="ru-RU" sz="36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akademtur.ru/images/kaz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9166718" cy="436510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404664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 Black" pitchFamily="34" charset="0"/>
              </a:rPr>
              <a:t>Р. Волга в Казани.</a:t>
            </a:r>
            <a:endParaRPr lang="ru-RU" sz="36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g-fotki.yandex.ru/get/9480/46980979.ea/0_cc29a_689348cb_orig"/>
          <p:cNvPicPr>
            <a:picLocks noChangeAspect="1" noChangeArrowheads="1"/>
          </p:cNvPicPr>
          <p:nvPr/>
        </p:nvPicPr>
        <p:blipFill>
          <a:blip r:embed="rId2" cstate="print"/>
          <a:srcRect b="4276"/>
          <a:stretch>
            <a:fillRect/>
          </a:stretch>
        </p:blipFill>
        <p:spPr bwMode="auto">
          <a:xfrm>
            <a:off x="0" y="1022647"/>
            <a:ext cx="9144000" cy="583535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0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 Black" pitchFamily="34" charset="0"/>
              </a:rPr>
              <a:t>Р. Волга в Самаре.</a:t>
            </a:r>
            <a:endParaRPr lang="ru-RU" sz="36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upload.wikimedia.org/wikipedia/commons/thumb/4/4a/Sild_Volgogradis_%C3%BCle_Volga_j%C3%B5e.jpg/1024px-Sild_Volgogradis_%C3%BCle_Volga_j%C3%B5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59023"/>
            <a:ext cx="9144000" cy="609897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0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 Black" pitchFamily="34" charset="0"/>
              </a:rPr>
              <a:t>Р. Волга в Волгограде</a:t>
            </a:r>
            <a:endParaRPr lang="ru-RU" sz="36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N64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52053" y="0"/>
            <a:ext cx="4091947" cy="3068960"/>
          </a:xfrm>
          <a:prstGeom prst="rect">
            <a:avLst/>
          </a:prstGeom>
        </p:spPr>
      </p:pic>
      <p:pic>
        <p:nvPicPr>
          <p:cNvPr id="2" name="Рисунок 1" descr="DSCN65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0"/>
            <a:ext cx="48245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Прогулка на теплоходе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по реке Волга,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 окрестности города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 Волгограда.</a:t>
            </a:r>
            <a:endParaRPr lang="ru-RU" sz="2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6" name="Рисунок 5" descr="DSCN648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3861048"/>
            <a:ext cx="3995936" cy="299695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148064" y="3140968"/>
            <a:ext cx="3995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Набережная реки Волги  в городе </a:t>
            </a:r>
            <a:r>
              <a:rPr lang="ru-RU" sz="2000" b="1" dirty="0">
                <a:solidFill>
                  <a:srgbClr val="002060"/>
                </a:solidFill>
                <a:latin typeface="Arial Black" pitchFamily="34" charset="0"/>
              </a:rPr>
              <a:t>В</a:t>
            </a: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олгограде.</a:t>
            </a:r>
            <a:endParaRPr lang="ru-RU" sz="2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megaribolov.ru/images/siteimage/opisanie_vodoemov/opisanie_rek/reka_Volga_photographoya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komanda-k.ru/sites/default/files/Civil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0400"/>
            <a:ext cx="9144000" cy="36576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" y="0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rgbClr val="002060"/>
                </a:solidFill>
              </a:rPr>
              <a:t>Во́лга</a:t>
            </a:r>
            <a:r>
              <a:rPr lang="ru-RU" sz="3200" b="1" dirty="0">
                <a:solidFill>
                  <a:srgbClr val="002060"/>
                </a:solidFill>
              </a:rPr>
              <a:t> — река в Европейской части России</a:t>
            </a:r>
            <a:r>
              <a:rPr lang="ru-RU" sz="3200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</a:rPr>
              <a:t>Длина реки составляет 3530 </a:t>
            </a:r>
            <a:r>
              <a:rPr lang="ru-RU" sz="3200" b="1" dirty="0" smtClean="0">
                <a:solidFill>
                  <a:srgbClr val="002060"/>
                </a:solidFill>
              </a:rPr>
              <a:t>км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</a:rPr>
              <a:t>Река Волга одна из наиболее крупных рек на Земле и самая большая в Европе. 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Она </a:t>
            </a:r>
            <a:r>
              <a:rPr lang="ru-RU" sz="3200" b="1" dirty="0">
                <a:solidFill>
                  <a:srgbClr val="002060"/>
                </a:solidFill>
              </a:rPr>
              <a:t>находится на 16-ом месте по длине среди рек мира и на 4-м месте по длине среди рек России.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0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 Black" pitchFamily="34" charset="0"/>
              </a:rPr>
              <a:t>Исток Волги </a:t>
            </a: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—родник </a:t>
            </a:r>
            <a:r>
              <a:rPr lang="ru-RU" sz="2400" b="1" dirty="0">
                <a:solidFill>
                  <a:srgbClr val="002060"/>
                </a:solidFill>
                <a:latin typeface="Arial Black" pitchFamily="34" charset="0"/>
              </a:rPr>
              <a:t> у деревни Волговерховье в Тверской области.</a:t>
            </a:r>
          </a:p>
        </p:txBody>
      </p:sp>
      <p:pic>
        <p:nvPicPr>
          <p:cNvPr id="16386" name="Picture 2" descr="https://upload.wikimedia.org/wikipedia/commons/thumb/c/cf/%D0%98%D1%81%D1%82%D0%BE%D0%BA_%D0%92%D0%BE%D0%BB%D0%B3%D0%B8_12.JPG/800px-%D0%98%D1%81%D1%82%D0%BE%D0%BA_%D0%92%D0%BE%D0%BB%D0%B3%D0%B8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430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cdn14.img22.ria.ru/images/97975/24/9797524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144000" cy="515719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404664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 Black" pitchFamily="34" charset="0"/>
              </a:rPr>
              <a:t>Устье – Каспийское море</a:t>
            </a:r>
            <a:endParaRPr lang="ru-RU" sz="36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 Black" pitchFamily="34" charset="0"/>
              </a:rPr>
              <a:t>Притоки Волги</a:t>
            </a:r>
            <a:endParaRPr lang="ru-RU" sz="36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8434" name="Picture 2" descr="http://d3mlntcv38ck9k.cloudfront.net/content/konspekt_image/14451/8400493e81b3d248b382fc0dc728aa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916832"/>
            <a:ext cx="5256584" cy="34675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vbp.ru/maps/ast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795"/>
            <a:ext cx="5364088" cy="6684945"/>
          </a:xfrm>
          <a:prstGeom prst="rect">
            <a:avLst/>
          </a:prstGeom>
          <a:noFill/>
        </p:spPr>
      </p:pic>
      <p:sp>
        <p:nvSpPr>
          <p:cNvPr id="5" name="Кольцо 4"/>
          <p:cNvSpPr/>
          <p:nvPr/>
        </p:nvSpPr>
        <p:spPr>
          <a:xfrm>
            <a:off x="3563888" y="2564904"/>
            <a:ext cx="864096" cy="432048"/>
          </a:xfrm>
          <a:prstGeom prst="donut">
            <a:avLst>
              <a:gd name="adj" fmla="val 5464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Кольцо 5"/>
          <p:cNvSpPr/>
          <p:nvPr/>
        </p:nvSpPr>
        <p:spPr>
          <a:xfrm>
            <a:off x="1619672" y="4365104"/>
            <a:ext cx="1152128" cy="504056"/>
          </a:xfrm>
          <a:prstGeom prst="donut">
            <a:avLst>
              <a:gd name="adj" fmla="val 5464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Кольцо 6"/>
          <p:cNvSpPr/>
          <p:nvPr/>
        </p:nvSpPr>
        <p:spPr>
          <a:xfrm>
            <a:off x="1835696" y="908720"/>
            <a:ext cx="2016224" cy="432048"/>
          </a:xfrm>
          <a:prstGeom prst="donut">
            <a:avLst>
              <a:gd name="adj" fmla="val 5464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Кольцо 7"/>
          <p:cNvSpPr/>
          <p:nvPr/>
        </p:nvSpPr>
        <p:spPr>
          <a:xfrm>
            <a:off x="3347864" y="1196752"/>
            <a:ext cx="864096" cy="432048"/>
          </a:xfrm>
          <a:prstGeom prst="donut">
            <a:avLst>
              <a:gd name="adj" fmla="val 5464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170080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На реке Волга от истока к устью расположены четыре </a:t>
            </a:r>
            <a:r>
              <a:rPr lang="ru-RU" sz="2800" b="1" dirty="0" smtClean="0">
                <a:solidFill>
                  <a:srgbClr val="002060"/>
                </a:solidFill>
              </a:rPr>
              <a:t>города-миллионера.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23528" y="3212976"/>
            <a:ext cx="2376264" cy="10801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upload.wikimedia.org/wikipedia/commons/4/4c/Volga_tver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0388"/>
            <a:ext cx="9144000" cy="472761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404664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 Black" pitchFamily="34" charset="0"/>
              </a:rPr>
              <a:t>Р. Волга в Твери.</a:t>
            </a:r>
            <a:endParaRPr lang="ru-RU" sz="36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upload.wikimedia.org/wikipedia/commons/1/18/The_Bridge_through_the_Vol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404664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 Black" pitchFamily="34" charset="0"/>
              </a:rPr>
              <a:t>Р. Волга в Саратове.</a:t>
            </a:r>
            <a:endParaRPr lang="ru-RU" sz="36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107</Words>
  <Application>Microsoft Office PowerPoint</Application>
  <PresentationFormat>Экран (4:3)</PresentationFormat>
  <Paragraphs>27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6</cp:revision>
  <dcterms:created xsi:type="dcterms:W3CDTF">2015-11-19T18:36:17Z</dcterms:created>
  <dcterms:modified xsi:type="dcterms:W3CDTF">2016-01-20T16:49:54Z</dcterms:modified>
</cp:coreProperties>
</file>