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953E78-ED89-4660-93A5-94A1E48BB30E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5A091C-78D7-468F-9145-BB1F542E47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2%D0%B0%D0%BD%D0%BA%D0%B8%D1%81%D1%82&amp;img_url=http%3A%2F%2Fwww.xa-xa.org%2Fuploads%2Fposts%2F2011-02%2Fthumbs%2F1297505713_demotivators_63.jpg&amp;pos=27&amp;rpt=sim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2%D0%BE%D0%B5%D0%BD%D0%BD%D1%8B%D0%B9%20%D0%BB%D1%91%D1%82%D1%87%D0%B8%D0%BA&amp;img_url=http%3A%2F%2Fwww.stoletie.ru%2Fupload%2Fiblock%2Fc71%2Fvvs.jpg&amp;pos=4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%3A%2F%2Fsavok.name%2Fuploads%2F23%2F85.jpg&amp;p=1&amp;text=%D0%BA%D0%B0%D1%80%D1%82%D0%B8%D0%BD%D0%BA%D0%B0%20%D0%BA%2023%20%D1%84%D0%B5%D0%B2%D1%80%D0%B0%D0%BB%D1%8F&amp;noreask=1&amp;pos=55&amp;lr=213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F%D0%BE%D0%B1%D0%B5%D0%B4%D0%B0%20%D0%BF%D0%BE%D0%B4%20%D0%9D%D0%B0%D1%80%D0%B2%D0%BE%D0%B9&amp;img_url=http%3A%2F%2Fstatic.ozone.ru%2Fmultimedia%2Fbooks_covers%2F1003886816.jpg&amp;pos=4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6553200" cy="144016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002060"/>
                </a:solidFill>
              </a:rPr>
              <a:t>Хорчева</a:t>
            </a:r>
            <a:r>
              <a:rPr lang="ru-RU" dirty="0" smtClean="0">
                <a:solidFill>
                  <a:srgbClr val="002060"/>
                </a:solidFill>
              </a:rPr>
              <a:t> О. А.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ГБОУ СОШ №251, г. Москвы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052737"/>
            <a:ext cx="6629400" cy="316835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23 февраля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ДЕНЬ  ЗАЩИТНИКА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ОТЕЧЕСТВА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Снова в бой машина мчится,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Режут землю гусеницы,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Та машина в поле чистом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Управляется …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3-tub-ru.yandex.net/i?id=981897283-1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593" y="3284984"/>
            <a:ext cx="4105639" cy="307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8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Самолёт парит, как птица,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Там – воздушная граница.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На посту и днём, и ночью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Наш солдат – военный …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im4-tub-ru.yandex.net/i?id=116349986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660998" cy="366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				</a:t>
            </a:r>
            <a:r>
              <a:rPr lang="ru-RU" dirty="0" smtClean="0">
                <a:solidFill>
                  <a:srgbClr val="002060"/>
                </a:solidFill>
              </a:rPr>
              <a:t>Страница 63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 в ТЕТРАДИ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Скачать рабочая тетрадь окружающий мир 1 класс виноград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3337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Какой праздник отмечается в нашей стране 23 февраля?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 какой обязанности гражданина России рассказывает рисунок, который мы рисовали?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ИТОГ  УРОКА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23 февраля – День Российской Армии!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Вверх орудия палят, всех салютом балуют.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Шлют они от всей страны благодарность воинам,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живём мы без войны, мирно и спокойно.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Дед мой в армии служил. У отца – награды.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Вот и я давно решил, что пойду в солдаты!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Знаю, надо подрасти… Нужно стать взрослее…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Но ведь я себя вести по-мужски умею!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Защищаю во дворе маленьких и слабых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И справляю в феврале День Армейской славы.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Я сумел бы выполнять, как солдат, задания.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Попрошу меня принять в армию заранее!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Стихотворение Т. Боковой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8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«Окружающий мир», 1 класс (конспект урока №49).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Авторы-составители Т. В. Бут, Н. В. </a:t>
            </a:r>
            <a:r>
              <a:rPr lang="ru-RU" dirty="0" err="1" smtClean="0"/>
              <a:t>Лободина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Волгоград, «Учитель», 2012 год.</a:t>
            </a:r>
          </a:p>
          <a:p>
            <a:r>
              <a:rPr lang="ru-RU" dirty="0" smtClean="0"/>
              <a:t>Интернет – картинки для презентации.</a:t>
            </a:r>
          </a:p>
          <a:p>
            <a:r>
              <a:rPr lang="ru-RU" dirty="0" smtClean="0"/>
              <a:t>Н. Ф. Виноградова «Окружающий мир». 1 класс. Учебник, часть 2. Москва, «</a:t>
            </a:r>
            <a:r>
              <a:rPr lang="ru-RU" dirty="0" err="1" smtClean="0"/>
              <a:t>Вентана</a:t>
            </a:r>
            <a:r>
              <a:rPr lang="ru-RU" dirty="0" smtClean="0"/>
              <a:t>-Граф», 2011 год</a:t>
            </a:r>
          </a:p>
          <a:p>
            <a:r>
              <a:rPr lang="ru-RU" dirty="0" smtClean="0"/>
              <a:t>Н. Ф. Виноградова «Окружающий мир», 1 класс. Рабочая тетрадь. Москва, «</a:t>
            </a:r>
            <a:r>
              <a:rPr lang="ru-RU" dirty="0" err="1" smtClean="0"/>
              <a:t>Вентана</a:t>
            </a:r>
            <a:r>
              <a:rPr lang="ru-RU" dirty="0" smtClean="0"/>
              <a:t>-Граф», </a:t>
            </a:r>
            <a:r>
              <a:rPr lang="ru-RU" smtClean="0"/>
              <a:t>2011 год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ИСПОЛЬЗУЕМАЯ  ЛИТЕРАТУРА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этот праздник зимний поздравляем вас, ребята.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Ведь сегодня день Мужчины – 23 февраля!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РЕЧЕВАЯ  РАЗМИНКА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http://im0-tub-ru.yandex.net/i?id=62979458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1919"/>
            <a:ext cx="298353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0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лово одного корня, что и слова «отец», «отчизна», «отчий дом», «отчий край».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Отечество – это наша страна, Родина.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мы называем Родиной?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Место, где мы живём, родились, нашу страну.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«ОТЕЧЕСТВО»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1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У него было несколько названий: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День Красной Армии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День Советской Армии и Военно-Морского Флота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День защитника Отечества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История праздника неоднозначна, она насчитывает около 100 лет.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24000"/>
            <a:ext cx="843528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тносятся к </a:t>
            </a:r>
            <a:r>
              <a:rPr lang="ru-RU" dirty="0" smtClean="0">
                <a:solidFill>
                  <a:srgbClr val="FF0000"/>
                </a:solidFill>
              </a:rPr>
              <a:t>1917</a:t>
            </a:r>
            <a:r>
              <a:rPr lang="ru-RU" dirty="0" smtClean="0">
                <a:solidFill>
                  <a:srgbClr val="002060"/>
                </a:solidFill>
              </a:rPr>
              <a:t> году и посвящены они формированию Красной Армии для борьбы с контрреволюционными движениями, в те времена этот праздник олицетворял победу под Нарвой и Псковом над германскими завоевателями.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</a:t>
            </a:r>
            <a:r>
              <a:rPr lang="ru-RU" b="1" dirty="0"/>
              <a:t>Битва при </a:t>
            </a:r>
            <a:r>
              <a:rPr lang="ru-RU" b="1" dirty="0" smtClean="0"/>
              <a:t>Нарве.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Автор художник- баталист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Александр </a:t>
            </a:r>
            <a:r>
              <a:rPr lang="ru-RU" dirty="0" err="1"/>
              <a:t>Евстафьевич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</a:t>
            </a:r>
            <a:r>
              <a:rPr lang="ru-RU" dirty="0" err="1" smtClean="0"/>
              <a:t>Коцебу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1889 год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Истоки празднования 23 февраля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2" descr="http://im3-tub-ru.yandex.net/i?id=166294736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367240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110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10 февраля 1995 года Государственная Дума России приняла Федеральный закон «О днях воинской славы (победных днях) России».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«День победы Красной Армии над кайзеровскими войсками Германии (1918 год) –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День защитника Отечества»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Защищать свою Родину – почётная обязанность граждан России. Сегодня это профессиональный и любимый праздник всех мужчин. Отмечают его по всей России.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 2002 года 23 февраля в России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стал выходным днём.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dzo, 20110222februa23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223" y="2996952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2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 </a:t>
            </a:r>
            <a:r>
              <a:rPr lang="ru-RU" dirty="0" smtClean="0">
                <a:solidFill>
                  <a:srgbClr val="002060"/>
                </a:solidFill>
              </a:rPr>
              <a:t>Страница 52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РАБОТА по УЧЕБНИКУ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4" descr="Окружающий мир. Учебник. 1 класс. Часть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4" y="1844824"/>
            <a:ext cx="3068749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На тропе, на берегу,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Преграждает путь врагу.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ЗАГАДКИ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 ВОЕННЫЕ  ПРОФЕССИИ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http://im3-tub-ru.yandex.net/i?id=34527177-05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324" y="1484784"/>
            <a:ext cx="366664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2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</TotalTime>
  <Words>510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23 февраля –  ДЕНЬ  ЗАЩИТНИКА  ОТЕЧЕСТВА</vt:lpstr>
      <vt:lpstr>РЕЧЕВАЯ  РАЗМИНКА</vt:lpstr>
      <vt:lpstr>«ОТЕЧЕСТВО»</vt:lpstr>
      <vt:lpstr>История праздника неоднозначна, она насчитывает около 100 лет.</vt:lpstr>
      <vt:lpstr>Истоки празднования 23 февраля</vt:lpstr>
      <vt:lpstr>«День победы Красной Армии над кайзеровскими войсками Германии (1918 год) –  День защитника Отечества»</vt:lpstr>
      <vt:lpstr>С 2002 года 23 февраля в России  стал выходным днём.</vt:lpstr>
      <vt:lpstr>РАБОТА по УЧЕБНИКУ</vt:lpstr>
      <vt:lpstr>ЗАГАДКИ  про ВОЕННЫЕ  ПРОФЕССИИ</vt:lpstr>
      <vt:lpstr>Презентация PowerPoint</vt:lpstr>
      <vt:lpstr>Презентация PowerPoint</vt:lpstr>
      <vt:lpstr>РАБОТА в ТЕТРАДИ</vt:lpstr>
      <vt:lpstr>ИТОГ  УРОКА</vt:lpstr>
      <vt:lpstr>Стихотворение Т. Боковой</vt:lpstr>
      <vt:lpstr>ИСПОЛЬЗУЕМАЯ 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февраля –  ДЕНЬ  Защитника  отечества</dc:title>
  <dc:creator>Хорчева</dc:creator>
  <cp:lastModifiedBy>Хорчева</cp:lastModifiedBy>
  <cp:revision>10</cp:revision>
  <dcterms:created xsi:type="dcterms:W3CDTF">2013-02-12T10:34:17Z</dcterms:created>
  <dcterms:modified xsi:type="dcterms:W3CDTF">2013-02-12T12:45:16Z</dcterms:modified>
</cp:coreProperties>
</file>