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F7B3-EBEF-4A98-B6BC-F35F81D0E14F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F227-B21D-49BF-AC3F-106B9833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5400600" cy="16288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Лесные животные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264696" cy="108012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Подготовила</a:t>
            </a:r>
          </a:p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Зубова Людмила Владимировна</a:t>
            </a:r>
          </a:p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МБДОУ  «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</a:rPr>
              <a:t>ЦРР-Детский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сад №2»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 descr="http://animalworld.com.ua/images/2011/July/Animals/Ursus/B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87110"/>
            <a:ext cx="2880320" cy="3595755"/>
          </a:xfrm>
          <a:prstGeom prst="rect">
            <a:avLst/>
          </a:prstGeom>
          <a:noFill/>
        </p:spPr>
      </p:pic>
      <p:pic>
        <p:nvPicPr>
          <p:cNvPr id="12292" name="Picture 4" descr="http://hq-wallpapers.ru/wallpapers/3/hq-wallpapers_ru_animals_10260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206130" cy="2564904"/>
          </a:xfrm>
          <a:prstGeom prst="rect">
            <a:avLst/>
          </a:prstGeom>
          <a:noFill/>
        </p:spPr>
      </p:pic>
      <p:pic>
        <p:nvPicPr>
          <p:cNvPr id="12294" name="Picture 6" descr="http://oxotnichek.ru/uploads/posts/2012-02/1329898833_zayac_rus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7850" y="0"/>
            <a:ext cx="338615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Лиса</a:t>
            </a:r>
            <a:endParaRPr lang="ru-RU" sz="8000" dirty="0"/>
          </a:p>
        </p:txBody>
      </p:sp>
      <p:pic>
        <p:nvPicPr>
          <p:cNvPr id="19458" name="Picture 2" descr="http://foto-zverey.ru/lisy/lis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5345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Заяц</a:t>
            </a:r>
            <a:endParaRPr lang="ru-RU" sz="8800" dirty="0"/>
          </a:p>
        </p:txBody>
      </p:sp>
      <p:pic>
        <p:nvPicPr>
          <p:cNvPr id="20482" name="Picture 2" descr="http://www.ebftour.ru/images/load/Image/z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27168" cy="522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877070"/>
          </a:xfrm>
        </p:spPr>
        <p:txBody>
          <a:bodyPr>
            <a:noAutofit/>
          </a:bodyPr>
          <a:lstStyle/>
          <a:p>
            <a:r>
              <a:rPr lang="ru-RU" sz="9600" dirty="0" smtClean="0"/>
              <a:t>Белка</a:t>
            </a:r>
            <a:endParaRPr lang="ru-RU" sz="9600" dirty="0"/>
          </a:p>
        </p:txBody>
      </p:sp>
      <p:pic>
        <p:nvPicPr>
          <p:cNvPr id="21506" name="Picture 2" descr="http://ianimal.ru/wp-content/uploads/2011/05/belk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804248" cy="54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22530" name="AutoShape 2" descr="http://loveopium.ru/content/2011/05/1620ab662b70_11128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loveopium.ru/content/2011/05/1620ab662b70_11128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loveopium.ru/content/2011/05/1620ab662b70_11128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animalbox.ru/wp-content/uploads/2011/03/braun-medve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2072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Лесные животные</vt:lpstr>
      <vt:lpstr>Лиса</vt:lpstr>
      <vt:lpstr>Заяц</vt:lpstr>
      <vt:lpstr>Белка</vt:lpstr>
      <vt:lpstr>Медведь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User</cp:lastModifiedBy>
  <cp:revision>10</cp:revision>
  <dcterms:created xsi:type="dcterms:W3CDTF">2013-11-04T14:29:08Z</dcterms:created>
  <dcterms:modified xsi:type="dcterms:W3CDTF">2015-09-14T18:54:27Z</dcterms:modified>
</cp:coreProperties>
</file>