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9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61755-25B0-4F7D-AA48-8643252457C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4E7954-14F1-45DC-9EE7-D3BC87207B2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C76A88-34F6-4604-9321-AE228240B1A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7AE302-CC95-4E4F-86FF-3E3BF4D351A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74EB3E-C308-46C9-A9F1-69DEC71EC5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94A1C-68CD-447E-B217-709826D4DE6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FF0FB3-13E4-408C-95E9-91566D12860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A312CF-48CB-4B46-97F1-1AE2016FD1C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A3F41A-F2C6-43E4-AB91-9FDEA8F5886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33B7F6-EA83-45B9-A4AB-C3CAF25F9E4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81B374-EC55-4E9C-9D5C-CA70E36F260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4231F19-3F2C-4A4F-851A-16E8C616DC8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620713"/>
            <a:ext cx="6551613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>
                <a:solidFill>
                  <a:schemeClr val="hlink"/>
                </a:solidFill>
                <a:latin typeface="a_MachinaNovaStarD" pitchFamily="82" charset="-52"/>
              </a:rPr>
              <a:t>Игровые задания</a:t>
            </a:r>
          </a:p>
          <a:p>
            <a:pPr algn="ctr">
              <a:spcBef>
                <a:spcPct val="50000"/>
              </a:spcBef>
            </a:pPr>
            <a:r>
              <a:rPr lang="ru-RU" sz="3200">
                <a:solidFill>
                  <a:schemeClr val="hlink"/>
                </a:solidFill>
                <a:latin typeface="a_MachinaNovaStarD" pitchFamily="82" charset="-52"/>
              </a:rPr>
              <a:t>по обучению грамоте</a:t>
            </a:r>
          </a:p>
          <a:p>
            <a:pPr algn="ctr">
              <a:spcBef>
                <a:spcPct val="50000"/>
              </a:spcBef>
            </a:pPr>
            <a:r>
              <a:rPr lang="ru-RU" sz="3200">
                <a:solidFill>
                  <a:schemeClr val="hlink"/>
                </a:solidFill>
                <a:latin typeface="a_MachinaNovaStarD" pitchFamily="82" charset="-52"/>
              </a:rPr>
              <a:t>в логопедической группе.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116013" y="2708275"/>
            <a:ext cx="6911975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5400">
                <a:solidFill>
                  <a:srgbClr val="D60093"/>
                </a:solidFill>
                <a:latin typeface="a_MachinaNovaStarD" pitchFamily="82" charset="-52"/>
              </a:rPr>
              <a:t>Какой слог </a:t>
            </a:r>
          </a:p>
          <a:p>
            <a:pPr algn="ctr">
              <a:spcBef>
                <a:spcPct val="50000"/>
              </a:spcBef>
            </a:pPr>
            <a:r>
              <a:rPr lang="ru-RU" sz="5400">
                <a:solidFill>
                  <a:srgbClr val="D60093"/>
                </a:solidFill>
                <a:latin typeface="a_MachinaNovaStarD" pitchFamily="82" charset="-52"/>
              </a:rPr>
              <a:t>«живёт» в слове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4716463" y="5013325"/>
            <a:ext cx="388778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>
                <a:latin typeface="AstronCTT" pitchFamily="2" charset="0"/>
              </a:rPr>
              <a:t>Подготовила:</a:t>
            </a:r>
          </a:p>
          <a:p>
            <a:pPr algn="r">
              <a:spcBef>
                <a:spcPct val="50000"/>
              </a:spcBef>
            </a:pPr>
            <a:r>
              <a:rPr lang="ru-RU" sz="2400">
                <a:latin typeface="AstronCTT" pitchFamily="2" charset="0"/>
              </a:rPr>
              <a:t>Учитель-логопед </a:t>
            </a:r>
          </a:p>
          <a:p>
            <a:pPr algn="r">
              <a:spcBef>
                <a:spcPct val="50000"/>
              </a:spcBef>
            </a:pPr>
            <a:r>
              <a:rPr lang="ru-RU" sz="2400">
                <a:latin typeface="AstronCTT" pitchFamily="2" charset="0"/>
              </a:rPr>
              <a:t>Якунина Т.Н.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2" descr="http://fotoramochki.com/personaj/1/sov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908050"/>
            <a:ext cx="187325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Line 5"/>
          <p:cNvSpPr>
            <a:spLocks noChangeShapeType="1"/>
          </p:cNvSpPr>
          <p:nvPr/>
        </p:nvSpPr>
        <p:spPr bwMode="auto">
          <a:xfrm flipV="1">
            <a:off x="2555875" y="620713"/>
            <a:ext cx="2159000" cy="10064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 flipV="1">
            <a:off x="2627313" y="1557338"/>
            <a:ext cx="2160587" cy="2143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2555875" y="1989138"/>
            <a:ext cx="2232025" cy="5064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80" name="WordArt 8"/>
          <p:cNvSpPr>
            <a:spLocks noChangeArrowheads="1" noChangeShapeType="1" noTextEdit="1"/>
          </p:cNvSpPr>
          <p:nvPr/>
        </p:nvSpPr>
        <p:spPr bwMode="auto">
          <a:xfrm>
            <a:off x="5003800" y="404813"/>
            <a:ext cx="992188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сэ</a:t>
            </a:r>
          </a:p>
        </p:txBody>
      </p:sp>
      <p:sp>
        <p:nvSpPr>
          <p:cNvPr id="3081" name="WordArt 9"/>
          <p:cNvSpPr>
            <a:spLocks noChangeArrowheads="1" noChangeShapeType="1" noTextEdit="1"/>
          </p:cNvSpPr>
          <p:nvPr/>
        </p:nvSpPr>
        <p:spPr bwMode="auto">
          <a:xfrm>
            <a:off x="5364163" y="1412875"/>
            <a:ext cx="992187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ва</a:t>
            </a:r>
          </a:p>
        </p:txBody>
      </p:sp>
      <p:sp>
        <p:nvSpPr>
          <p:cNvPr id="3082" name="WordArt 10"/>
          <p:cNvSpPr>
            <a:spLocks noChangeArrowheads="1" noChangeShapeType="1" noTextEdit="1"/>
          </p:cNvSpPr>
          <p:nvPr/>
        </p:nvSpPr>
        <p:spPr bwMode="auto">
          <a:xfrm>
            <a:off x="5148263" y="2349500"/>
            <a:ext cx="992187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ас</a:t>
            </a:r>
          </a:p>
        </p:txBody>
      </p:sp>
      <p:pic>
        <p:nvPicPr>
          <p:cNvPr id="3083" name="Picture 12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34290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4" name="Line 12"/>
          <p:cNvSpPr>
            <a:spLocks noChangeShapeType="1"/>
          </p:cNvSpPr>
          <p:nvPr/>
        </p:nvSpPr>
        <p:spPr bwMode="auto">
          <a:xfrm flipH="1" flipV="1">
            <a:off x="3132138" y="3573463"/>
            <a:ext cx="1584325" cy="790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 flipH="1">
            <a:off x="2771775" y="4581525"/>
            <a:ext cx="2014538" cy="73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 flipH="1">
            <a:off x="3059113" y="4868863"/>
            <a:ext cx="1655762" cy="792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87" name="WordArt 15"/>
          <p:cNvSpPr>
            <a:spLocks noChangeArrowheads="1" noChangeShapeType="1" noTextEdit="1"/>
          </p:cNvSpPr>
          <p:nvPr/>
        </p:nvSpPr>
        <p:spPr bwMode="auto">
          <a:xfrm>
            <a:off x="1403350" y="3141663"/>
            <a:ext cx="992188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ки</a:t>
            </a:r>
          </a:p>
        </p:txBody>
      </p:sp>
      <p:sp>
        <p:nvSpPr>
          <p:cNvPr id="3088" name="WordArt 16"/>
          <p:cNvSpPr>
            <a:spLocks noChangeArrowheads="1" noChangeShapeType="1" noTextEdit="1"/>
          </p:cNvSpPr>
          <p:nvPr/>
        </p:nvSpPr>
        <p:spPr bwMode="auto">
          <a:xfrm>
            <a:off x="1476375" y="4365625"/>
            <a:ext cx="992188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ни</a:t>
            </a:r>
          </a:p>
        </p:txBody>
      </p:sp>
      <p:sp>
        <p:nvSpPr>
          <p:cNvPr id="3089" name="WordArt 17"/>
          <p:cNvSpPr>
            <a:spLocks noChangeArrowheads="1" noChangeShapeType="1" noTextEdit="1"/>
          </p:cNvSpPr>
          <p:nvPr/>
        </p:nvSpPr>
        <p:spPr bwMode="auto">
          <a:xfrm>
            <a:off x="1763713" y="5373688"/>
            <a:ext cx="992187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ги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30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2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2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6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1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6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1" dur="indefinite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3" dur="indefinite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4" dur="indefinite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2000" fill="hold"/>
                                        <p:tgtEl>
                                          <p:spTgt spid="308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  <p:bldP spid="3078" grpId="0" animBg="1"/>
      <p:bldP spid="3079" grpId="0" animBg="1"/>
      <p:bldP spid="3080" grpId="0" animBg="1"/>
      <p:bldP spid="3080" grpId="1" animBg="1"/>
      <p:bldP spid="3081" grpId="0" animBg="1"/>
      <p:bldP spid="3081" grpId="1" animBg="1"/>
      <p:bldP spid="3082" grpId="0" animBg="1"/>
      <p:bldP spid="3082" grpId="1" animBg="1"/>
      <p:bldP spid="3084" grpId="0" animBg="1"/>
      <p:bldP spid="3085" grpId="0" animBg="1"/>
      <p:bldP spid="3086" grpId="0" animBg="1"/>
      <p:bldP spid="3087" grpId="0" animBg="1"/>
      <p:bldP spid="3087" grpId="1" animBg="1"/>
      <p:bldP spid="3088" grpId="0" animBg="1"/>
      <p:bldP spid="3088" grpId="1" animBg="1"/>
      <p:bldP spid="3089" grpId="0" animBg="1"/>
      <p:bldP spid="308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60350"/>
            <a:ext cx="2224087" cy="3529013"/>
          </a:xfrm>
          <a:prstGeom prst="rect">
            <a:avLst/>
          </a:prstGeom>
          <a:noFill/>
        </p:spPr>
      </p:pic>
      <p:sp>
        <p:nvSpPr>
          <p:cNvPr id="4101" name="Line 5"/>
          <p:cNvSpPr>
            <a:spLocks noChangeShapeType="1"/>
          </p:cNvSpPr>
          <p:nvPr/>
        </p:nvSpPr>
        <p:spPr bwMode="auto">
          <a:xfrm flipV="1">
            <a:off x="2555875" y="620713"/>
            <a:ext cx="2159000" cy="10064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 flipV="1">
            <a:off x="2627313" y="1557338"/>
            <a:ext cx="2160587" cy="2143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2555875" y="1989138"/>
            <a:ext cx="2232025" cy="5064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4104" name="Picture 8" descr="0_8322a_4aa785f3_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3573463"/>
            <a:ext cx="2259012" cy="2676525"/>
          </a:xfrm>
          <a:prstGeom prst="rect">
            <a:avLst/>
          </a:prstGeom>
          <a:noFill/>
        </p:spPr>
      </p:pic>
      <p:sp>
        <p:nvSpPr>
          <p:cNvPr id="4105" name="Line 9"/>
          <p:cNvSpPr>
            <a:spLocks noChangeShapeType="1"/>
          </p:cNvSpPr>
          <p:nvPr/>
        </p:nvSpPr>
        <p:spPr bwMode="auto">
          <a:xfrm flipH="1" flipV="1">
            <a:off x="4140200" y="3789363"/>
            <a:ext cx="1584325" cy="790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 flipH="1">
            <a:off x="3779838" y="4797425"/>
            <a:ext cx="2014537" cy="73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 flipH="1">
            <a:off x="4067175" y="5084763"/>
            <a:ext cx="1655763" cy="792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8" name="WordArt 12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4859338" y="188913"/>
            <a:ext cx="1008062" cy="876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лу</a:t>
            </a:r>
          </a:p>
        </p:txBody>
      </p:sp>
      <p:sp>
        <p:nvSpPr>
          <p:cNvPr id="4109" name="WordArt 13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5003800" y="2205038"/>
            <a:ext cx="863600" cy="7318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ли</a:t>
            </a:r>
          </a:p>
        </p:txBody>
      </p:sp>
      <p:sp>
        <p:nvSpPr>
          <p:cNvPr id="4110" name="WordArt 14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5076825" y="1125538"/>
            <a:ext cx="863600" cy="7318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со</a:t>
            </a:r>
          </a:p>
        </p:txBody>
      </p:sp>
      <p:sp>
        <p:nvSpPr>
          <p:cNvPr id="4111" name="WordArt 15" descr="Темный вертикальный"/>
          <p:cNvSpPr>
            <a:spLocks noChangeArrowheads="1" noChangeShapeType="1" noTextEdit="1"/>
          </p:cNvSpPr>
          <p:nvPr/>
        </p:nvSpPr>
        <p:spPr bwMode="auto">
          <a:xfrm>
            <a:off x="2268538" y="4581525"/>
            <a:ext cx="1008062" cy="660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kVert">
                  <a:fgClr>
                    <a:srgbClr val="FF000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ша</a:t>
            </a:r>
          </a:p>
        </p:txBody>
      </p:sp>
      <p:sp>
        <p:nvSpPr>
          <p:cNvPr id="4112" name="WordArt 16" descr="Темный вертикальный"/>
          <p:cNvSpPr>
            <a:spLocks noChangeArrowheads="1" noChangeShapeType="1" noTextEdit="1"/>
          </p:cNvSpPr>
          <p:nvPr/>
        </p:nvSpPr>
        <p:spPr bwMode="auto">
          <a:xfrm>
            <a:off x="2627313" y="3644900"/>
            <a:ext cx="1008062" cy="660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kVert">
                  <a:fgClr>
                    <a:srgbClr val="FF000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ме</a:t>
            </a:r>
          </a:p>
        </p:txBody>
      </p:sp>
      <p:sp>
        <p:nvSpPr>
          <p:cNvPr id="4113" name="WordArt 17" descr="Темный вертикальный"/>
          <p:cNvSpPr>
            <a:spLocks noChangeArrowheads="1" noChangeShapeType="1" noTextEdit="1"/>
          </p:cNvSpPr>
          <p:nvPr/>
        </p:nvSpPr>
        <p:spPr bwMode="auto">
          <a:xfrm>
            <a:off x="2627313" y="5516563"/>
            <a:ext cx="1008062" cy="660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kVert">
                  <a:fgClr>
                    <a:srgbClr val="FF000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шу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41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2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2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5" dur="indefinite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6" dur="indefinite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41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  <p:bldP spid="4102" grpId="0" animBg="1"/>
      <p:bldP spid="4103" grpId="0" animBg="1"/>
      <p:bldP spid="4105" grpId="0" animBg="1"/>
      <p:bldP spid="4106" grpId="0" animBg="1"/>
      <p:bldP spid="4107" grpId="0" animBg="1"/>
      <p:bldP spid="4108" grpId="0" animBg="1"/>
      <p:bldP spid="4108" grpId="1" animBg="1"/>
      <p:bldP spid="4109" grpId="0" animBg="1"/>
      <p:bldP spid="4109" grpId="1" animBg="1"/>
      <p:bldP spid="4110" grpId="0" animBg="1"/>
      <p:bldP spid="4110" grpId="1" animBg="1"/>
      <p:bldP spid="4111" grpId="0" animBg="1"/>
      <p:bldP spid="4111" grpId="1" animBg="1"/>
      <p:bldP spid="4112" grpId="0" animBg="1"/>
      <p:bldP spid="4112" grpId="1" animBg="1"/>
      <p:bldP spid="4113" grpId="0" animBg="1"/>
      <p:bldP spid="411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artoon-Clipart-Free-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3213100"/>
            <a:ext cx="3455988" cy="3455988"/>
          </a:xfrm>
          <a:prstGeom prst="rect">
            <a:avLst/>
          </a:prstGeom>
          <a:noFill/>
        </p:spPr>
      </p:pic>
      <p:pic>
        <p:nvPicPr>
          <p:cNvPr id="5125" name="Picture 2" descr="http://s56.radikal.ru/i154/0901/ef/07e5e13b244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5888"/>
            <a:ext cx="28384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Line 6"/>
          <p:cNvSpPr>
            <a:spLocks noChangeShapeType="1"/>
          </p:cNvSpPr>
          <p:nvPr/>
        </p:nvSpPr>
        <p:spPr bwMode="auto">
          <a:xfrm flipV="1">
            <a:off x="3205163" y="476250"/>
            <a:ext cx="2159000" cy="10064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 flipV="1">
            <a:off x="3276600" y="1412875"/>
            <a:ext cx="2160588" cy="2143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3203575" y="1844675"/>
            <a:ext cx="2232025" cy="5064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 flipH="1" flipV="1">
            <a:off x="3924300" y="4005263"/>
            <a:ext cx="1584325" cy="790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 flipH="1">
            <a:off x="3563938" y="5013325"/>
            <a:ext cx="2014537" cy="73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 flipH="1">
            <a:off x="3851275" y="5300663"/>
            <a:ext cx="1655763" cy="792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32" name="WordArt 12" descr="Горизонтальный кирпич"/>
          <p:cNvSpPr>
            <a:spLocks noChangeArrowheads="1" noChangeShapeType="1" noTextEdit="1"/>
          </p:cNvSpPr>
          <p:nvPr/>
        </p:nvSpPr>
        <p:spPr bwMode="auto">
          <a:xfrm>
            <a:off x="5724525" y="333375"/>
            <a:ext cx="11525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pattFill prst="horzBrick">
                  <a:fgClr>
                    <a:srgbClr val="0000FF"/>
                  </a:fgClr>
                  <a:bgClr>
                    <a:srgbClr val="FFFFFF"/>
                  </a:bgClr>
                </a:patt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ком</a:t>
            </a:r>
          </a:p>
        </p:txBody>
      </p:sp>
      <p:sp>
        <p:nvSpPr>
          <p:cNvPr id="5133" name="WordArt 13" descr="Горизонтальный кирпич"/>
          <p:cNvSpPr>
            <a:spLocks noChangeArrowheads="1" noChangeShapeType="1" noTextEdit="1"/>
          </p:cNvSpPr>
          <p:nvPr/>
        </p:nvSpPr>
        <p:spPr bwMode="auto">
          <a:xfrm>
            <a:off x="5795963" y="1125538"/>
            <a:ext cx="11525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pattFill prst="horzBrick">
                  <a:fgClr>
                    <a:srgbClr val="0000FF"/>
                  </a:fgClr>
                  <a:bgClr>
                    <a:srgbClr val="FFFFFF"/>
                  </a:bgClr>
                </a:patt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зам</a:t>
            </a:r>
          </a:p>
        </p:txBody>
      </p:sp>
      <p:sp>
        <p:nvSpPr>
          <p:cNvPr id="5134" name="WordArt 14" descr="Горизонтальный кирпич"/>
          <p:cNvSpPr>
            <a:spLocks noChangeArrowheads="1" noChangeShapeType="1" noTextEdit="1"/>
          </p:cNvSpPr>
          <p:nvPr/>
        </p:nvSpPr>
        <p:spPr bwMode="auto">
          <a:xfrm>
            <a:off x="5795963" y="1989138"/>
            <a:ext cx="11525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pattFill prst="horzBrick">
                  <a:fgClr>
                    <a:srgbClr val="0000FF"/>
                  </a:fgClr>
                  <a:bgClr>
                    <a:srgbClr val="FFFFFF"/>
                  </a:bgClr>
                </a:patt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мок</a:t>
            </a:r>
          </a:p>
        </p:txBody>
      </p:sp>
      <p:sp>
        <p:nvSpPr>
          <p:cNvPr id="5135" name="WordArt 15"/>
          <p:cNvSpPr>
            <a:spLocks noChangeArrowheads="1" noChangeShapeType="1" noTextEdit="1"/>
          </p:cNvSpPr>
          <p:nvPr/>
        </p:nvSpPr>
        <p:spPr bwMode="auto">
          <a:xfrm>
            <a:off x="2195513" y="4652963"/>
            <a:ext cx="1081087" cy="588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800080"/>
                  </a:solidFill>
                  <a:prstDash val="dash"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</a:rPr>
              <a:t>пи</a:t>
            </a:r>
          </a:p>
        </p:txBody>
      </p:sp>
      <p:sp>
        <p:nvSpPr>
          <p:cNvPr id="5136" name="WordArt 16"/>
          <p:cNvSpPr>
            <a:spLocks noChangeArrowheads="1" noChangeShapeType="1" noTextEdit="1"/>
          </p:cNvSpPr>
          <p:nvPr/>
        </p:nvSpPr>
        <p:spPr bwMode="auto">
          <a:xfrm>
            <a:off x="2268538" y="5516563"/>
            <a:ext cx="1008062" cy="660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800080"/>
                  </a:solidFill>
                  <a:prstDash val="dash"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</a:rPr>
              <a:t>да</a:t>
            </a:r>
          </a:p>
        </p:txBody>
      </p:sp>
      <p:sp>
        <p:nvSpPr>
          <p:cNvPr id="5137" name="WordArt 17"/>
          <p:cNvSpPr>
            <a:spLocks noChangeArrowheads="1" noChangeShapeType="1" noTextEdit="1"/>
          </p:cNvSpPr>
          <p:nvPr/>
        </p:nvSpPr>
        <p:spPr bwMode="auto">
          <a:xfrm>
            <a:off x="2268538" y="3644900"/>
            <a:ext cx="1008062" cy="660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800080"/>
                  </a:solidFill>
                  <a:prstDash val="dash"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</a:rPr>
              <a:t>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51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2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2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2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1" dur="indefinite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3" dur="indefinite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4" dur="indefinite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51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/>
      <p:bldP spid="5127" grpId="0" animBg="1"/>
      <p:bldP spid="5128" grpId="0" animBg="1"/>
      <p:bldP spid="5129" grpId="0" animBg="1"/>
      <p:bldP spid="5130" grpId="0" animBg="1"/>
      <p:bldP spid="5131" grpId="0" animBg="1"/>
      <p:bldP spid="5132" grpId="0" animBg="1"/>
      <p:bldP spid="5132" grpId="1" animBg="1"/>
      <p:bldP spid="5133" grpId="0" animBg="1"/>
      <p:bldP spid="5133" grpId="1" animBg="1"/>
      <p:bldP spid="5134" grpId="0" animBg="1"/>
      <p:bldP spid="5134" grpId="1" animBg="1"/>
      <p:bldP spid="5135" grpId="0" animBg="1"/>
      <p:bldP spid="5135" grpId="1" animBg="1"/>
      <p:bldP spid="5136" grpId="0" animBg="1"/>
      <p:bldP spid="5136" grpId="1" animBg="1"/>
      <p:bldP spid="5137" grpId="0" animBg="1"/>
      <p:bldP spid="513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f_865326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549275"/>
            <a:ext cx="3587750" cy="3738563"/>
          </a:xfrm>
          <a:prstGeom prst="rect">
            <a:avLst/>
          </a:prstGeom>
          <a:noFill/>
        </p:spPr>
      </p:pic>
      <p:pic>
        <p:nvPicPr>
          <p:cNvPr id="6149" name="Picture 5" descr="dbb3f6fa24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4076700"/>
            <a:ext cx="3313113" cy="2430463"/>
          </a:xfrm>
          <a:prstGeom prst="rect">
            <a:avLst/>
          </a:prstGeom>
          <a:noFill/>
        </p:spPr>
      </p:pic>
      <p:sp>
        <p:nvSpPr>
          <p:cNvPr id="6150" name="Line 6"/>
          <p:cNvSpPr>
            <a:spLocks noChangeShapeType="1"/>
          </p:cNvSpPr>
          <p:nvPr/>
        </p:nvSpPr>
        <p:spPr bwMode="auto">
          <a:xfrm flipV="1">
            <a:off x="4141788" y="981075"/>
            <a:ext cx="2159000" cy="10064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 flipV="1">
            <a:off x="4213225" y="1917700"/>
            <a:ext cx="2160588" cy="2143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4140200" y="2349500"/>
            <a:ext cx="2232025" cy="5064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53" name="WordArt 9"/>
          <p:cNvSpPr>
            <a:spLocks noChangeArrowheads="1" noChangeShapeType="1" noTextEdit="1"/>
          </p:cNvSpPr>
          <p:nvPr/>
        </p:nvSpPr>
        <p:spPr bwMode="auto">
          <a:xfrm>
            <a:off x="6588125" y="1773238"/>
            <a:ext cx="1152525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рус</a:t>
            </a:r>
          </a:p>
        </p:txBody>
      </p:sp>
      <p:sp>
        <p:nvSpPr>
          <p:cNvPr id="6154" name="WordArt 10"/>
          <p:cNvSpPr>
            <a:spLocks noChangeArrowheads="1" noChangeShapeType="1" noTextEdit="1"/>
          </p:cNvSpPr>
          <p:nvPr/>
        </p:nvSpPr>
        <p:spPr bwMode="auto">
          <a:xfrm>
            <a:off x="6659563" y="692150"/>
            <a:ext cx="1152525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сал</a:t>
            </a:r>
          </a:p>
        </p:txBody>
      </p:sp>
      <p:sp>
        <p:nvSpPr>
          <p:cNvPr id="6155" name="WordArt 11"/>
          <p:cNvSpPr>
            <a:spLocks noChangeArrowheads="1" noChangeShapeType="1" noTextEdit="1"/>
          </p:cNvSpPr>
          <p:nvPr/>
        </p:nvSpPr>
        <p:spPr bwMode="auto">
          <a:xfrm>
            <a:off x="6732588" y="2708275"/>
            <a:ext cx="1152525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лак</a:t>
            </a:r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 flipH="1" flipV="1">
            <a:off x="3276600" y="4437063"/>
            <a:ext cx="1584325" cy="790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 flipH="1">
            <a:off x="2916238" y="5300663"/>
            <a:ext cx="2014537" cy="73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 flipH="1">
            <a:off x="3348038" y="5445125"/>
            <a:ext cx="1655762" cy="792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59" name="WordArt 15"/>
          <p:cNvSpPr>
            <a:spLocks noChangeArrowheads="1" noChangeShapeType="1" noTextEdit="1"/>
          </p:cNvSpPr>
          <p:nvPr/>
        </p:nvSpPr>
        <p:spPr bwMode="auto">
          <a:xfrm>
            <a:off x="1403350" y="4941888"/>
            <a:ext cx="992188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5000">
                      <a:srgbClr val="66008F"/>
                    </a:gs>
                    <a:gs pos="32499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1">
                      <a:srgbClr val="FF0000"/>
                    </a:gs>
                    <a:gs pos="67501">
                      <a:srgbClr val="BA0066"/>
                    </a:gs>
                    <a:gs pos="85000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псе</a:t>
            </a:r>
          </a:p>
        </p:txBody>
      </p:sp>
      <p:sp>
        <p:nvSpPr>
          <p:cNvPr id="6160" name="WordArt 16"/>
          <p:cNvSpPr>
            <a:spLocks noChangeArrowheads="1" noChangeShapeType="1" noTextEdit="1"/>
          </p:cNvSpPr>
          <p:nvPr/>
        </p:nvSpPr>
        <p:spPr bwMode="auto">
          <a:xfrm>
            <a:off x="1763713" y="4221163"/>
            <a:ext cx="992187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5000">
                      <a:srgbClr val="66008F"/>
                    </a:gs>
                    <a:gs pos="32499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1">
                      <a:srgbClr val="FF0000"/>
                    </a:gs>
                    <a:gs pos="67501">
                      <a:srgbClr val="BA0066"/>
                    </a:gs>
                    <a:gs pos="85000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ела</a:t>
            </a:r>
          </a:p>
        </p:txBody>
      </p:sp>
      <p:sp>
        <p:nvSpPr>
          <p:cNvPr id="6161" name="WordArt 17"/>
          <p:cNvSpPr>
            <a:spLocks noChangeArrowheads="1" noChangeShapeType="1" noTextEdit="1"/>
          </p:cNvSpPr>
          <p:nvPr/>
        </p:nvSpPr>
        <p:spPr bwMode="auto">
          <a:xfrm>
            <a:off x="1692275" y="5734050"/>
            <a:ext cx="992188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5000">
                      <a:srgbClr val="66008F"/>
                    </a:gs>
                    <a:gs pos="32499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1">
                      <a:srgbClr val="FF0000"/>
                    </a:gs>
                    <a:gs pos="67501">
                      <a:srgbClr val="BA0066"/>
                    </a:gs>
                    <a:gs pos="85000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пче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2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61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2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2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2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2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2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1" dur="indefinite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3" dur="indefinite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4" dur="indefinite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616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animBg="1"/>
      <p:bldP spid="6151" grpId="0" animBg="1"/>
      <p:bldP spid="6152" grpId="0" animBg="1"/>
      <p:bldP spid="6153" grpId="0" animBg="1"/>
      <p:bldP spid="6153" grpId="1" animBg="1"/>
      <p:bldP spid="6154" grpId="0" animBg="1"/>
      <p:bldP spid="6154" grpId="1" animBg="1"/>
      <p:bldP spid="6155" grpId="0" animBg="1"/>
      <p:bldP spid="6155" grpId="1" animBg="1"/>
      <p:bldP spid="6156" grpId="0" animBg="1"/>
      <p:bldP spid="6157" grpId="0" animBg="1"/>
      <p:bldP spid="6158" grpId="0" animBg="1"/>
      <p:bldP spid="6159" grpId="0" animBg="1"/>
      <p:bldP spid="6159" grpId="1" animBg="1"/>
      <p:bldP spid="6160" grpId="0" animBg="1"/>
      <p:bldP spid="6160" grpId="1" animBg="1"/>
      <p:bldP spid="6161" grpId="0" animBg="1"/>
      <p:bldP spid="616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0_2ed50_cb59d15c_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068638"/>
            <a:ext cx="3295650" cy="3457575"/>
          </a:xfrm>
          <a:prstGeom prst="rect">
            <a:avLst/>
          </a:prstGeom>
          <a:noFill/>
        </p:spPr>
      </p:pic>
      <p:sp>
        <p:nvSpPr>
          <p:cNvPr id="7173" name="Line 5"/>
          <p:cNvSpPr>
            <a:spLocks noChangeShapeType="1"/>
          </p:cNvSpPr>
          <p:nvPr/>
        </p:nvSpPr>
        <p:spPr bwMode="auto">
          <a:xfrm flipV="1">
            <a:off x="3636963" y="3860800"/>
            <a:ext cx="2159000" cy="10064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 flipV="1">
            <a:off x="3708400" y="4797425"/>
            <a:ext cx="2160588" cy="2143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3635375" y="5229225"/>
            <a:ext cx="2232025" cy="5064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7176" name="Picture 8" descr="6705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0"/>
            <a:ext cx="3905250" cy="3810000"/>
          </a:xfrm>
          <a:prstGeom prst="rect">
            <a:avLst/>
          </a:prstGeom>
          <a:noFill/>
        </p:spPr>
      </p:pic>
      <p:sp>
        <p:nvSpPr>
          <p:cNvPr id="7178" name="Line 10"/>
          <p:cNvSpPr>
            <a:spLocks noChangeShapeType="1"/>
          </p:cNvSpPr>
          <p:nvPr/>
        </p:nvSpPr>
        <p:spPr bwMode="auto">
          <a:xfrm flipH="1" flipV="1">
            <a:off x="3419475" y="908050"/>
            <a:ext cx="1584325" cy="790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 flipH="1">
            <a:off x="3059113" y="1771650"/>
            <a:ext cx="2014537" cy="73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 flipH="1">
            <a:off x="3490913" y="1916113"/>
            <a:ext cx="1655762" cy="792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81" name="WordArt 13" descr="Зеленый мрамор"/>
          <p:cNvSpPr>
            <a:spLocks noChangeArrowheads="1" noChangeShapeType="1" noTextEdit="1"/>
          </p:cNvSpPr>
          <p:nvPr/>
        </p:nvSpPr>
        <p:spPr bwMode="auto">
          <a:xfrm>
            <a:off x="6084888" y="3789363"/>
            <a:ext cx="1223962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</a:rPr>
              <a:t>меш</a:t>
            </a:r>
          </a:p>
        </p:txBody>
      </p:sp>
      <p:sp>
        <p:nvSpPr>
          <p:cNvPr id="7182" name="WordArt 14" descr="Зеленый мрамор"/>
          <p:cNvSpPr>
            <a:spLocks noChangeArrowheads="1" noChangeShapeType="1" noTextEdit="1"/>
          </p:cNvSpPr>
          <p:nvPr/>
        </p:nvSpPr>
        <p:spPr bwMode="auto">
          <a:xfrm>
            <a:off x="6156325" y="5373688"/>
            <a:ext cx="1223963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</a:rPr>
              <a:t>шок</a:t>
            </a:r>
          </a:p>
        </p:txBody>
      </p:sp>
      <p:sp>
        <p:nvSpPr>
          <p:cNvPr id="7183" name="WordArt 15" descr="Зеленый мрамор"/>
          <p:cNvSpPr>
            <a:spLocks noChangeArrowheads="1" noChangeShapeType="1" noTextEdit="1"/>
          </p:cNvSpPr>
          <p:nvPr/>
        </p:nvSpPr>
        <p:spPr bwMode="auto">
          <a:xfrm>
            <a:off x="6227763" y="4581525"/>
            <a:ext cx="1223962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</a:rPr>
              <a:t>лук</a:t>
            </a:r>
          </a:p>
        </p:txBody>
      </p:sp>
      <p:sp>
        <p:nvSpPr>
          <p:cNvPr id="7184" name="WordArt 16" descr="Фиолетовый узор"/>
          <p:cNvSpPr>
            <a:spLocks noChangeArrowheads="1" noChangeShapeType="1" noTextEdit="1"/>
          </p:cNvSpPr>
          <p:nvPr/>
        </p:nvSpPr>
        <p:spPr bwMode="auto">
          <a:xfrm>
            <a:off x="1476375" y="549275"/>
            <a:ext cx="1223963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</a:rPr>
              <a:t>бок</a:t>
            </a:r>
          </a:p>
        </p:txBody>
      </p:sp>
      <p:sp>
        <p:nvSpPr>
          <p:cNvPr id="7185" name="WordArt 17" descr="Фиолетовый узор"/>
          <p:cNvSpPr>
            <a:spLocks noChangeArrowheads="1" noChangeShapeType="1" noTextEdit="1"/>
          </p:cNvSpPr>
          <p:nvPr/>
        </p:nvSpPr>
        <p:spPr bwMode="auto">
          <a:xfrm>
            <a:off x="1619250" y="2276475"/>
            <a:ext cx="1223963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</a:rPr>
              <a:t>боч</a:t>
            </a:r>
          </a:p>
        </p:txBody>
      </p:sp>
      <p:sp>
        <p:nvSpPr>
          <p:cNvPr id="7186" name="WordArt 18" descr="Фиолетовый узор"/>
          <p:cNvSpPr>
            <a:spLocks noChangeArrowheads="1" noChangeShapeType="1" noTextEdit="1"/>
          </p:cNvSpPr>
          <p:nvPr/>
        </p:nvSpPr>
        <p:spPr bwMode="auto">
          <a:xfrm>
            <a:off x="1547813" y="1484313"/>
            <a:ext cx="1223962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</a:rPr>
              <a:t>бык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71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4" dur="2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2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0" dur="2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4" dur="indefinite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5" dur="indefinite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7" dur="indefinite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8" dur="indefinite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718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/>
      <p:bldP spid="7174" grpId="0" animBg="1"/>
      <p:bldP spid="7175" grpId="0" animBg="1"/>
      <p:bldP spid="7178" grpId="0" animBg="1"/>
      <p:bldP spid="7179" grpId="0" animBg="1"/>
      <p:bldP spid="7180" grpId="0" animBg="1"/>
      <p:bldP spid="7181" grpId="0" animBg="1"/>
      <p:bldP spid="7181" grpId="1" animBg="1"/>
      <p:bldP spid="7182" grpId="0" animBg="1"/>
      <p:bldP spid="7182" grpId="1" animBg="1"/>
      <p:bldP spid="7183" grpId="0" animBg="1"/>
      <p:bldP spid="7183" grpId="1" animBg="1"/>
      <p:bldP spid="7184" grpId="0" animBg="1"/>
      <p:bldP spid="7184" grpId="1" animBg="1"/>
      <p:bldP spid="7185" grpId="0" animBg="1"/>
      <p:bldP spid="7185" grpId="1" animBg="1"/>
      <p:bldP spid="7186" grpId="0" animBg="1"/>
      <p:bldP spid="718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0_2ed36_870ab3a3_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1412875"/>
            <a:ext cx="4305300" cy="4667250"/>
          </a:xfrm>
          <a:prstGeom prst="rect">
            <a:avLst/>
          </a:prstGeom>
          <a:noFill/>
        </p:spPr>
      </p:pic>
      <p:sp>
        <p:nvSpPr>
          <p:cNvPr id="8197" name="WordArt 5"/>
          <p:cNvSpPr>
            <a:spLocks noChangeArrowheads="1" noChangeShapeType="1" noTextEdit="1"/>
          </p:cNvSpPr>
          <p:nvPr/>
        </p:nvSpPr>
        <p:spPr bwMode="auto">
          <a:xfrm>
            <a:off x="1908175" y="692150"/>
            <a:ext cx="5472113" cy="935038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66667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М О Л О Д Е 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81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17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a_MachinaNovaStarD</vt:lpstr>
      <vt:lpstr>AstronCTT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Registered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Кабинет 31</dc:creator>
  <cp:lastModifiedBy>Кабинет 31</cp:lastModifiedBy>
  <cp:revision>3</cp:revision>
  <dcterms:created xsi:type="dcterms:W3CDTF">2016-01-19T12:08:23Z</dcterms:created>
  <dcterms:modified xsi:type="dcterms:W3CDTF">2016-01-19T13:55:58Z</dcterms:modified>
</cp:coreProperties>
</file>