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9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3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6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9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7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0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7383-24F0-4F9F-AD36-AA2EF249F3B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4964-8240-4AC8-9452-A02434A9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</a:rPr>
              <a:t>Творческий  проект  </a:t>
            </a:r>
            <a:br>
              <a:rPr lang="ru-RU" sz="49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900" b="1" i="1" dirty="0">
                <a:solidFill>
                  <a:schemeClr val="tx2">
                    <a:lumMod val="50000"/>
                  </a:schemeClr>
                </a:solidFill>
              </a:rPr>
              <a:t>Скоро, скоро Новый год</a:t>
            </a:r>
            <a:r>
              <a:rPr lang="ru-RU" sz="4900" b="1" i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br>
              <a:rPr lang="ru-RU" sz="49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9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  <a:t>группа «Теремок» МБДОУ №112</a:t>
            </a:r>
            <a:br>
              <a:rPr lang="ru-RU" sz="31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1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Завершающий этап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Сроки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проведения : 1 неделя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       Оформление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выставки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Скоро, скоро Новый год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!»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Проведение новогоднего праздника.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Вручение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грамот участникам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2204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Выставка «Скоро, скоро Новый год!»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232">
            <a:off x="1034448" y="1700698"/>
            <a:ext cx="1256141" cy="1773639"/>
          </a:xfrm>
        </p:spPr>
      </p:pic>
      <p:pic>
        <p:nvPicPr>
          <p:cNvPr id="1027" name="Picture 3" descr="C:\Users\WSA\Desktop\Теремок\zFtZ0ZkLL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845106" cy="37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A\Desktop\Теремок\SuY1aWJrUQ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834">
            <a:off x="6837284" y="1285541"/>
            <a:ext cx="1491739" cy="19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SA\Desktop\Теремок\WxRQJQhA8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492">
            <a:off x="747884" y="4015962"/>
            <a:ext cx="1661776" cy="22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SA\Desktop\Теремок\cyNkD3iMN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709">
            <a:off x="6760259" y="3789040"/>
            <a:ext cx="1820468" cy="24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SA\Desktop\Теремок\d3R65iBACt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3" y="5410550"/>
            <a:ext cx="1928443" cy="1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3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Наряжаем елочку в группе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WSA\Desktop\Теремок\qVv1jPk2Ji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680520" cy="51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9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Зимние игры и забавы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WSA\Desktop\Теремок\p58pgqy_Tw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912">
            <a:off x="773589" y="1476683"/>
            <a:ext cx="1824380" cy="24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SA\Desktop\Теремок\o8bKx91Qh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799635" cy="37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SA\Desktop\Теремок\RN5yqVMo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703">
            <a:off x="6372200" y="1412776"/>
            <a:ext cx="2147435" cy="28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SA\Desktop\Теремок\HGSqMjtP4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622">
            <a:off x="1076151" y="4258701"/>
            <a:ext cx="1774590" cy="23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3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Новогодний утренник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WSA\Desktop\Теремок\pUqLFGv5xf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087">
            <a:off x="981317" y="1372249"/>
            <a:ext cx="2969889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SA\Desktop\Теремок\m3BI2le9u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813">
            <a:off x="5250999" y="1368297"/>
            <a:ext cx="2818464" cy="21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SA\Desktop\Теремок\-rmwYWVz3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2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3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4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Паспорт проекта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Воспитатель: </a:t>
            </a:r>
            <a:r>
              <a:rPr lang="ru-RU" sz="3000" i="1" dirty="0" err="1" smtClean="0">
                <a:solidFill>
                  <a:schemeClr val="tx2">
                    <a:lumMod val="50000"/>
                  </a:schemeClr>
                </a:solidFill>
              </a:rPr>
              <a:t>Чучнева</a:t>
            </a: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</a:rPr>
              <a:t> Елена Александровна</a:t>
            </a: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Продолжительность проекта: </a:t>
            </a: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</a:rPr>
              <a:t>краткосрочный</a:t>
            </a: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Вид проекта: </a:t>
            </a: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</a:rPr>
              <a:t>познавательный, творческий.</a:t>
            </a: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Участники проекта:</a:t>
            </a: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</a:rPr>
              <a:t> дети, воспитатели, родители.</a:t>
            </a: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</a:rPr>
              <a:t>Возраст детей: </a:t>
            </a: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</a:rPr>
              <a:t>младший дошкольный.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Образовательные области: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социально-коммуникативное развитие познавательное развитие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речевое развитие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художественно-эстетическое развитие физическое развитие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300" i="1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Актуальность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проекта </a:t>
            </a:r>
          </a:p>
          <a:p>
            <a:pPr marL="0" indent="0">
              <a:buNone/>
            </a:pP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Новый год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– самый любимый, самый чудесный праздник. Праздник с волшебными превращениями и подарками от Деда Мороза.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Дети ждут с нетерпением этот праздник. Для них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Новый год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– это неповторимое чудо: белый, пушистый снег, переливающаяся разноцветными огоньками ёлочка, волнительное ожидание чуда, радости, счастья, смеха, подарков – вот, что такое Новый год для детей!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28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Цель проекта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6"/>
            <a:ext cx="648072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-приобщение детей и взрослых к народной культуре через художественное творчество, беседы, чтение художественной литературы, трудовую, музыкальную, физкультурную деятельность, совместную деятельность детей со взрослыми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859216" cy="94096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Задачи проекта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6084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-Познакомить детей с общенародным праздником «Новый год» и его традициями 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- Приучать активно участвовать в подготовке и проведении праздника в детском саду и семье.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-Привлекать детей, родителей к оформлению помещений и территории детского сада.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-Воспитывать дружеские взаимоотношения, любовь к народным традициям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Этапы работы над проектом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Подготовительный этап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 Определение цели и задач проекта. Составление плана основного этапа.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этап.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Чтение с детьми стихотворений о зиме. Беседы с детьми о предстоящем празднике. Совместная деятельность с детьми.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Оповещение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родителей о предстоящей выставке. Индивидуальные консультации родителей по изготовлению поделок.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Завершающий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этап.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Оформление выставки «Скоро, скоро Новый год!»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Новогоднего праздника. </a:t>
            </a:r>
            <a:endParaRPr lang="ru-RU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Вручение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грамот участникам 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84973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Подготовительный этап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Сроки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проведения : 1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неделя</a:t>
            </a:r>
            <a:b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</a:rPr>
              <a:t>Подбор материалов по теме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88044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19821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b="1" i="1" dirty="0" smtClean="0">
                <a:solidFill>
                  <a:schemeClr val="tx2">
                    <a:lumMod val="75000"/>
                  </a:schemeClr>
                </a:solidFill>
              </a:rPr>
              <a:t>Основной </a:t>
            </a:r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Сроки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проведения : 1 неделя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Чтение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стихов о зиме.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Отгадывание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загадок ( Презентация «Зимние загадки для малышей»)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Аппликация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снеговика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Наряжаем елочку в группе.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Зимние игры и забавы. 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Рисование- «Ёлочка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- зелёная иголочка», «Зелёная красавица» 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>Информационная </a:t>
            </a:r>
            <a:r>
              <a:rPr lang="ru-RU" sz="3100" i="1" dirty="0">
                <a:solidFill>
                  <a:schemeClr val="tx2">
                    <a:lumMod val="75000"/>
                  </a:schemeClr>
                </a:solidFill>
              </a:rPr>
              <a:t>ширма «Зима»</a:t>
            </a:r>
          </a:p>
        </p:txBody>
      </p:sp>
    </p:spTree>
    <p:extLst>
      <p:ext uri="{BB962C8B-B14F-4D97-AF65-F5344CB8AC3E}">
        <p14:creationId xmlns:p14="http://schemas.microsoft.com/office/powerpoint/2010/main" val="3157965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Творческий  проект   «Скоро, скоро Новый год!»  группа «Теремок» МБДОУ №112 </vt:lpstr>
      <vt:lpstr>Презентация PowerPoint</vt:lpstr>
      <vt:lpstr>          Образовательные области:  социально-коммуникативное развитие познавательное развитие  речевое развитие художественно-эстетическое развитие физическое развитие</vt:lpstr>
      <vt:lpstr>Презентация PowerPoint</vt:lpstr>
      <vt:lpstr>   Цель проекта</vt:lpstr>
      <vt:lpstr>Задачи проекта</vt:lpstr>
      <vt:lpstr>Этапы работы над проектом:</vt:lpstr>
      <vt:lpstr>Подготовительный этап  Сроки проведения : 1 неделя  Подбор материалов по теме проекта</vt:lpstr>
      <vt:lpstr>    Основной этап  Сроки проведения : 1 неделя  Чтение стихов о зиме.  Отгадывание загадок ( Презентация «Зимние загадки для малышей»)  Аппликация снеговика. Наряжаем елочку в группе. Зимние игры и забавы.  Рисование- «Ёлочка - зелёная иголочка», «Зелёная красавица»  Информационная ширма «Зима»</vt:lpstr>
      <vt:lpstr>Завершающий этап   Сроки проведения : 1 неделя          Оформление выставки  «Скоро, скоро Новый год!»   Проведение новогоднего праздника.  Вручение грамот участникам выставки</vt:lpstr>
      <vt:lpstr>Выставка «Скоро, скоро Новый год!»</vt:lpstr>
      <vt:lpstr>Наряжаем елочку в группе</vt:lpstr>
      <vt:lpstr>Зимние игры и забавы</vt:lpstr>
      <vt:lpstr>Новогодний утренник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WSA</dc:creator>
  <cp:lastModifiedBy>WSA</cp:lastModifiedBy>
  <cp:revision>11</cp:revision>
  <dcterms:created xsi:type="dcterms:W3CDTF">2015-12-09T11:28:11Z</dcterms:created>
  <dcterms:modified xsi:type="dcterms:W3CDTF">2016-01-21T12:18:48Z</dcterms:modified>
</cp:coreProperties>
</file>