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1" r:id="rId3"/>
    <p:sldId id="272" r:id="rId4"/>
    <p:sldId id="274" r:id="rId5"/>
    <p:sldId id="259" r:id="rId6"/>
    <p:sldId id="260" r:id="rId7"/>
    <p:sldId id="273" r:id="rId8"/>
    <p:sldId id="27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26.01.2013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</a:t>
            </a:r>
            <a:r>
              <a:rPr lang="en-US" dirty="0" smtClean="0"/>
              <a:t>ɵ</a:t>
            </a:r>
            <a:r>
              <a:rPr lang="ru-RU" dirty="0" err="1" smtClean="0"/>
              <a:t>левилелди</a:t>
            </a:r>
            <a:r>
              <a:rPr lang="ru-RU" dirty="0" smtClean="0"/>
              <a:t>ӊ </a:t>
            </a:r>
            <a:r>
              <a:rPr lang="ru-RU" dirty="0" err="1" smtClean="0"/>
              <a:t>темазы</a:t>
            </a:r>
            <a:r>
              <a:rPr lang="ru-RU" dirty="0" smtClean="0"/>
              <a:t>: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«Кулак – </a:t>
            </a:r>
            <a:r>
              <a:rPr lang="ru-RU" dirty="0" err="1" smtClean="0"/>
              <a:t>дыӊнаарыны</a:t>
            </a:r>
            <a:r>
              <a:rPr lang="ru-RU" dirty="0" smtClean="0"/>
              <a:t>ӊ </a:t>
            </a:r>
            <a:r>
              <a:rPr lang="ru-RU" dirty="0" err="1" smtClean="0"/>
              <a:t>кезээ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3387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Сорулгазы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Кулакты</a:t>
            </a:r>
            <a:r>
              <a:rPr lang="ru-RU" dirty="0" smtClean="0"/>
              <a:t>ӊ </a:t>
            </a:r>
            <a:r>
              <a:rPr lang="ru-RU" dirty="0" err="1" smtClean="0"/>
              <a:t>тургузуун</a:t>
            </a:r>
            <a:r>
              <a:rPr lang="ru-RU" dirty="0" smtClean="0"/>
              <a:t> </a:t>
            </a:r>
            <a:r>
              <a:rPr lang="ru-RU" dirty="0" err="1" smtClean="0"/>
              <a:t>өөренип</a:t>
            </a:r>
            <a:r>
              <a:rPr lang="ru-RU" dirty="0" smtClean="0"/>
              <a:t>, </a:t>
            </a:r>
            <a:r>
              <a:rPr lang="ru-RU" dirty="0" err="1" smtClean="0"/>
              <a:t>кулакка</a:t>
            </a:r>
            <a:r>
              <a:rPr lang="ru-RU" dirty="0" smtClean="0"/>
              <a:t> </a:t>
            </a:r>
            <a:r>
              <a:rPr lang="ru-RU" dirty="0" err="1" smtClean="0"/>
              <a:t>массажтын</a:t>
            </a:r>
            <a:r>
              <a:rPr lang="ru-RU" dirty="0" smtClean="0"/>
              <a:t> </a:t>
            </a:r>
            <a:r>
              <a:rPr lang="ru-RU" dirty="0" err="1" smtClean="0"/>
              <a:t>ангы</a:t>
            </a:r>
            <a:r>
              <a:rPr lang="ru-RU" dirty="0" smtClean="0"/>
              <a:t> –</a:t>
            </a:r>
            <a:r>
              <a:rPr lang="ru-RU" dirty="0" err="1" smtClean="0"/>
              <a:t>ангы</a:t>
            </a:r>
            <a:r>
              <a:rPr lang="ru-RU" dirty="0" smtClean="0"/>
              <a:t> </a:t>
            </a:r>
            <a:r>
              <a:rPr lang="ru-RU" dirty="0" err="1" smtClean="0"/>
              <a:t>хевирлерин</a:t>
            </a:r>
            <a:r>
              <a:rPr lang="ru-RU" dirty="0" smtClean="0"/>
              <a:t> </a:t>
            </a:r>
            <a:r>
              <a:rPr lang="ru-RU" dirty="0" err="1" smtClean="0"/>
              <a:t>кылып</a:t>
            </a:r>
            <a:r>
              <a:rPr lang="ru-RU" dirty="0" smtClean="0"/>
              <a:t> </a:t>
            </a:r>
            <a:r>
              <a:rPr lang="ru-RU" dirty="0" err="1" smtClean="0"/>
              <a:t>ооренири</a:t>
            </a:r>
            <a:r>
              <a:rPr lang="ru-RU" dirty="0" smtClean="0"/>
              <a:t>, </a:t>
            </a:r>
            <a:r>
              <a:rPr lang="ru-RU" dirty="0" err="1" smtClean="0"/>
              <a:t>оон</a:t>
            </a:r>
            <a:r>
              <a:rPr lang="ru-RU" dirty="0" smtClean="0"/>
              <a:t> </a:t>
            </a:r>
            <a:r>
              <a:rPr lang="ru-RU" dirty="0" err="1" smtClean="0"/>
              <a:t>ажыктыын</a:t>
            </a:r>
            <a:r>
              <a:rPr lang="ru-RU" dirty="0" smtClean="0"/>
              <a:t> </a:t>
            </a:r>
            <a:r>
              <a:rPr lang="ru-RU" dirty="0" err="1" smtClean="0"/>
              <a:t>тодарадыры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439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Кылып</a:t>
            </a:r>
            <a:r>
              <a:rPr lang="ru-RU" dirty="0" smtClean="0"/>
              <a:t> </a:t>
            </a:r>
            <a:r>
              <a:rPr lang="ru-RU" dirty="0" err="1" smtClean="0"/>
              <a:t>чоруткан</a:t>
            </a:r>
            <a:r>
              <a:rPr lang="ru-RU" dirty="0" smtClean="0"/>
              <a:t> </a:t>
            </a:r>
            <a:r>
              <a:rPr lang="ru-RU" dirty="0" err="1" smtClean="0"/>
              <a:t>ажылдарывыс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Кулактын</a:t>
            </a:r>
            <a:r>
              <a:rPr lang="ru-RU" dirty="0" smtClean="0"/>
              <a:t> </a:t>
            </a:r>
            <a:r>
              <a:rPr lang="ru-RU" dirty="0" err="1" smtClean="0"/>
              <a:t>тургузуун</a:t>
            </a:r>
            <a:r>
              <a:rPr lang="ru-RU" dirty="0" smtClean="0"/>
              <a:t> </a:t>
            </a:r>
            <a:r>
              <a:rPr lang="ru-RU" dirty="0" err="1" smtClean="0"/>
              <a:t>чуруп</a:t>
            </a:r>
            <a:r>
              <a:rPr lang="ru-RU" dirty="0" smtClean="0"/>
              <a:t> </a:t>
            </a:r>
            <a:r>
              <a:rPr lang="ru-RU" dirty="0" err="1" smtClean="0"/>
              <a:t>алгаш</a:t>
            </a:r>
            <a:r>
              <a:rPr lang="ru-RU" dirty="0" smtClean="0"/>
              <a:t> </a:t>
            </a:r>
            <a:r>
              <a:rPr lang="ru-RU" dirty="0" err="1" smtClean="0"/>
              <a:t>ооренири</a:t>
            </a:r>
            <a:endParaRPr lang="ru-RU" dirty="0" smtClean="0"/>
          </a:p>
          <a:p>
            <a:r>
              <a:rPr lang="ru-RU" dirty="0" smtClean="0"/>
              <a:t>Кулак </a:t>
            </a:r>
            <a:r>
              <a:rPr lang="ru-RU" dirty="0" err="1" smtClean="0"/>
              <a:t>дугайында</a:t>
            </a:r>
            <a:r>
              <a:rPr lang="ru-RU" dirty="0" smtClean="0"/>
              <a:t> </a:t>
            </a:r>
            <a:r>
              <a:rPr lang="ru-RU" dirty="0" err="1" smtClean="0"/>
              <a:t>номнардан</a:t>
            </a:r>
            <a:r>
              <a:rPr lang="ru-RU" dirty="0" smtClean="0"/>
              <a:t> </a:t>
            </a:r>
            <a:r>
              <a:rPr lang="ru-RU" dirty="0" err="1" smtClean="0"/>
              <a:t>номчуп</a:t>
            </a:r>
            <a:r>
              <a:rPr lang="ru-RU" dirty="0" smtClean="0"/>
              <a:t> </a:t>
            </a:r>
            <a:r>
              <a:rPr lang="ru-RU" dirty="0" err="1" smtClean="0"/>
              <a:t>таныжары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Кулакка</a:t>
            </a:r>
            <a:r>
              <a:rPr lang="ru-RU" dirty="0" smtClean="0"/>
              <a:t> массаж </a:t>
            </a:r>
            <a:r>
              <a:rPr lang="ru-RU" dirty="0" err="1" smtClean="0"/>
              <a:t>кылып</a:t>
            </a:r>
            <a:r>
              <a:rPr lang="ru-RU" dirty="0" smtClean="0"/>
              <a:t> </a:t>
            </a:r>
            <a:r>
              <a:rPr lang="ru-RU" dirty="0" err="1" smtClean="0"/>
              <a:t>ооренири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486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Ажылдын</a:t>
            </a:r>
            <a:r>
              <a:rPr lang="ru-RU" dirty="0" smtClean="0"/>
              <a:t> </a:t>
            </a:r>
            <a:r>
              <a:rPr lang="ru-RU" dirty="0" err="1" smtClean="0"/>
              <a:t>ужур-дузазы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ru-RU" sz="3000" dirty="0">
                <a:solidFill>
                  <a:prstClr val="black"/>
                </a:solidFill>
              </a:rPr>
              <a:t>Кулак  </a:t>
            </a:r>
            <a:r>
              <a:rPr lang="ru-RU" sz="3000" dirty="0" err="1">
                <a:solidFill>
                  <a:prstClr val="black"/>
                </a:solidFill>
              </a:rPr>
              <a:t>дажы</a:t>
            </a:r>
            <a:r>
              <a:rPr lang="ru-RU" sz="3000" dirty="0">
                <a:solidFill>
                  <a:prstClr val="black"/>
                </a:solidFill>
              </a:rPr>
              <a:t>  </a:t>
            </a:r>
            <a:r>
              <a:rPr lang="ru-RU" sz="3000" dirty="0" err="1">
                <a:solidFill>
                  <a:prstClr val="black"/>
                </a:solidFill>
              </a:rPr>
              <a:t>болгаш</a:t>
            </a:r>
            <a:r>
              <a:rPr lang="ru-RU" sz="3000" dirty="0">
                <a:solidFill>
                  <a:prstClr val="black"/>
                </a:solidFill>
              </a:rPr>
              <a:t> кулак бага-</a:t>
            </a:r>
            <a:r>
              <a:rPr lang="ru-RU" sz="3000" dirty="0" err="1">
                <a:solidFill>
                  <a:prstClr val="black"/>
                </a:solidFill>
              </a:rPr>
              <a:t>ботту</a:t>
            </a:r>
            <a:r>
              <a:rPr lang="ru-RU" sz="3000" dirty="0">
                <a:solidFill>
                  <a:prstClr val="black"/>
                </a:solidFill>
              </a:rPr>
              <a:t>ӊ </a:t>
            </a:r>
            <a:r>
              <a:rPr lang="ru-RU" sz="3000" dirty="0" err="1">
                <a:solidFill>
                  <a:prstClr val="black"/>
                </a:solidFill>
              </a:rPr>
              <a:t>бугу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органнары</a:t>
            </a:r>
            <a:r>
              <a:rPr lang="ru-RU" sz="3000" dirty="0">
                <a:solidFill>
                  <a:prstClr val="black"/>
                </a:solidFill>
              </a:rPr>
              <a:t>- биле  </a:t>
            </a:r>
            <a:r>
              <a:rPr lang="ru-RU" sz="3000" dirty="0" err="1">
                <a:solidFill>
                  <a:prstClr val="black"/>
                </a:solidFill>
              </a:rPr>
              <a:t>сырый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харылзаалыг</a:t>
            </a:r>
            <a:r>
              <a:rPr lang="ru-RU" sz="3000" dirty="0">
                <a:solidFill>
                  <a:prstClr val="black"/>
                </a:solidFill>
              </a:rPr>
              <a:t>. </a:t>
            </a:r>
            <a:r>
              <a:rPr lang="ru-RU" sz="3000" dirty="0" err="1">
                <a:solidFill>
                  <a:prstClr val="black"/>
                </a:solidFill>
              </a:rPr>
              <a:t>Кулакка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массажты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кылырга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тынарынга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болгаш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 smtClean="0">
                <a:solidFill>
                  <a:prstClr val="black"/>
                </a:solidFill>
              </a:rPr>
              <a:t>халдавырлыг</a:t>
            </a:r>
            <a:r>
              <a:rPr lang="ru-RU" sz="3000" dirty="0" smtClean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аарыглардан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органнарны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 smtClean="0">
                <a:solidFill>
                  <a:prstClr val="black"/>
                </a:solidFill>
              </a:rPr>
              <a:t>камгалаар</a:t>
            </a:r>
            <a:r>
              <a:rPr lang="ru-RU" sz="3000" dirty="0" smtClean="0">
                <a:solidFill>
                  <a:prstClr val="black"/>
                </a:solidFill>
              </a:rPr>
              <a:t>.. 3-7 </a:t>
            </a:r>
            <a:r>
              <a:rPr lang="ru-RU" sz="3000" dirty="0" err="1">
                <a:solidFill>
                  <a:prstClr val="black"/>
                </a:solidFill>
              </a:rPr>
              <a:t>хар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чедир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уругларны</a:t>
            </a:r>
            <a:r>
              <a:rPr lang="ru-RU" sz="3000" dirty="0">
                <a:solidFill>
                  <a:prstClr val="black"/>
                </a:solidFill>
              </a:rPr>
              <a:t>ӊ 60 </a:t>
            </a:r>
            <a:r>
              <a:rPr lang="ru-RU" sz="3000" dirty="0" err="1">
                <a:solidFill>
                  <a:prstClr val="black"/>
                </a:solidFill>
              </a:rPr>
              <a:t>хире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хуузуну</a:t>
            </a:r>
            <a:r>
              <a:rPr lang="ru-RU" sz="3000" dirty="0">
                <a:solidFill>
                  <a:prstClr val="black"/>
                </a:solidFill>
              </a:rPr>
              <a:t>ӊ </a:t>
            </a:r>
            <a:r>
              <a:rPr lang="ru-RU" sz="3000" dirty="0" err="1">
                <a:solidFill>
                  <a:srgbClr val="FF0000"/>
                </a:solidFill>
              </a:rPr>
              <a:t>кадыыны</a:t>
            </a:r>
            <a:r>
              <a:rPr lang="ru-RU" sz="3000" dirty="0">
                <a:solidFill>
                  <a:srgbClr val="FF0000"/>
                </a:solidFill>
              </a:rPr>
              <a:t>ӊ  </a:t>
            </a:r>
            <a:r>
              <a:rPr lang="ru-RU" sz="3000" dirty="0" err="1">
                <a:solidFill>
                  <a:srgbClr val="FF0000"/>
                </a:solidFill>
              </a:rPr>
              <a:t>байдалы</a:t>
            </a:r>
            <a:r>
              <a:rPr lang="ru-RU" sz="3000" dirty="0">
                <a:solidFill>
                  <a:srgbClr val="FF0000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кошкак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болуп</a:t>
            </a:r>
            <a:r>
              <a:rPr lang="ru-RU" sz="3000" dirty="0">
                <a:solidFill>
                  <a:prstClr val="black"/>
                </a:solidFill>
              </a:rPr>
              <a:t> </a:t>
            </a:r>
            <a:r>
              <a:rPr lang="ru-RU" sz="3000" dirty="0" err="1">
                <a:solidFill>
                  <a:prstClr val="black"/>
                </a:solidFill>
              </a:rPr>
              <a:t>турар</a:t>
            </a:r>
            <a:r>
              <a:rPr lang="ru-RU" sz="3000" dirty="0">
                <a:solidFill>
                  <a:prstClr val="black"/>
                </a:solidFill>
              </a:rPr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94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Кулакка</a:t>
            </a:r>
            <a:r>
              <a:rPr lang="ru-RU" dirty="0" smtClean="0"/>
              <a:t> </a:t>
            </a:r>
            <a:r>
              <a:rPr lang="ru-RU" dirty="0" err="1" smtClean="0"/>
              <a:t>массажтар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844825"/>
            <a:ext cx="8229600" cy="4608511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ru-RU" sz="2500" dirty="0" err="1" smtClean="0"/>
              <a:t>Кулактарны</a:t>
            </a:r>
            <a:r>
              <a:rPr lang="ru-RU" sz="2500" dirty="0" smtClean="0"/>
              <a:t>ӊ </a:t>
            </a:r>
            <a:r>
              <a:rPr lang="ru-RU" sz="2500" dirty="0" err="1" smtClean="0"/>
              <a:t>халбаӊын</a:t>
            </a:r>
            <a:r>
              <a:rPr lang="ru-RU" sz="2500" dirty="0" smtClean="0"/>
              <a:t>  </a:t>
            </a:r>
            <a:r>
              <a:rPr lang="ru-RU" sz="2500" dirty="0" err="1" smtClean="0"/>
              <a:t>мурнунче</a:t>
            </a:r>
            <a:r>
              <a:rPr lang="ru-RU" sz="2500" dirty="0" smtClean="0"/>
              <a:t> </a:t>
            </a:r>
            <a:r>
              <a:rPr lang="ru-RU" sz="2500" dirty="0" err="1" smtClean="0"/>
              <a:t>ыргайтыр</a:t>
            </a:r>
            <a:r>
              <a:rPr lang="ru-RU" sz="2500" dirty="0" smtClean="0"/>
              <a:t>  </a:t>
            </a:r>
          </a:p>
          <a:p>
            <a:pPr marL="0" indent="0">
              <a:buNone/>
            </a:pPr>
            <a:r>
              <a:rPr lang="ru-RU" sz="2500" dirty="0" smtClean="0"/>
              <a:t>       </a:t>
            </a:r>
            <a:r>
              <a:rPr lang="ru-RU" sz="2500" dirty="0" err="1" smtClean="0"/>
              <a:t>идер</a:t>
            </a:r>
            <a:r>
              <a:rPr lang="ru-RU" sz="2500" dirty="0" smtClean="0"/>
              <a:t>.</a:t>
            </a:r>
          </a:p>
          <a:p>
            <a:pPr marL="0" indent="0">
              <a:buNone/>
            </a:pPr>
            <a:r>
              <a:rPr lang="ru-RU" sz="2500" dirty="0" smtClean="0"/>
              <a:t> 2) Башка </a:t>
            </a:r>
            <a:r>
              <a:rPr lang="ru-RU" sz="2500" dirty="0" err="1" smtClean="0"/>
              <a:t>кулакты</a:t>
            </a:r>
            <a:r>
              <a:rPr lang="ru-RU" sz="2500" dirty="0" smtClean="0"/>
              <a:t> </a:t>
            </a:r>
            <a:r>
              <a:rPr lang="ru-RU" sz="2500" dirty="0" err="1" smtClean="0"/>
              <a:t>дыӊзыдыр</a:t>
            </a:r>
            <a:r>
              <a:rPr lang="ru-RU" sz="2500" dirty="0" smtClean="0"/>
              <a:t> </a:t>
            </a:r>
            <a:r>
              <a:rPr lang="ru-RU" sz="2500" dirty="0" err="1" smtClean="0"/>
              <a:t>чыпшыр</a:t>
            </a:r>
            <a:r>
              <a:rPr lang="ru-RU" sz="2500" dirty="0" smtClean="0"/>
              <a:t> </a:t>
            </a:r>
            <a:r>
              <a:rPr lang="ru-RU" sz="2500" dirty="0" err="1" smtClean="0"/>
              <a:t>иткеш</a:t>
            </a:r>
            <a:r>
              <a:rPr lang="ru-RU" sz="2500" dirty="0" smtClean="0"/>
              <a:t>, </a:t>
            </a:r>
            <a:r>
              <a:rPr lang="ru-RU" sz="2500" dirty="0" err="1" smtClean="0"/>
              <a:t>хенертен</a:t>
            </a:r>
            <a:r>
              <a:rPr lang="ru-RU" sz="2500" dirty="0" smtClean="0"/>
              <a:t> </a:t>
            </a:r>
          </a:p>
          <a:p>
            <a:pPr marL="0" indent="0">
              <a:buNone/>
            </a:pPr>
            <a:r>
              <a:rPr lang="ru-RU" sz="2500" dirty="0" smtClean="0"/>
              <a:t>     </a:t>
            </a:r>
            <a:r>
              <a:rPr lang="ru-RU" sz="2500" dirty="0" err="1" smtClean="0"/>
              <a:t>салыр</a:t>
            </a:r>
            <a:r>
              <a:rPr lang="ru-RU" sz="2500" dirty="0" smtClean="0"/>
              <a:t>.</a:t>
            </a:r>
          </a:p>
          <a:p>
            <a:pPr marL="0" indent="0">
              <a:buNone/>
            </a:pPr>
            <a:r>
              <a:rPr lang="ru-RU" sz="2500" dirty="0" smtClean="0"/>
              <a:t>3)</a:t>
            </a:r>
            <a:r>
              <a:rPr lang="ru-RU" sz="2500" dirty="0" err="1" smtClean="0"/>
              <a:t>Кулакты</a:t>
            </a:r>
            <a:r>
              <a:rPr lang="ru-RU" sz="2500" dirty="0" smtClean="0"/>
              <a:t> </a:t>
            </a:r>
            <a:r>
              <a:rPr lang="ru-RU" sz="2500" dirty="0" err="1" smtClean="0"/>
              <a:t>халбаӊын</a:t>
            </a:r>
            <a:r>
              <a:rPr lang="ru-RU" sz="2500" dirty="0" smtClean="0"/>
              <a:t> куду </a:t>
            </a:r>
            <a:r>
              <a:rPr lang="ru-RU" sz="2500" dirty="0" err="1" smtClean="0"/>
              <a:t>тырткаш</a:t>
            </a:r>
            <a:r>
              <a:rPr lang="ru-RU" sz="2500" dirty="0" smtClean="0"/>
              <a:t> </a:t>
            </a:r>
            <a:r>
              <a:rPr lang="ru-RU" sz="2500" dirty="0" err="1" smtClean="0"/>
              <a:t>салыптар</a:t>
            </a:r>
            <a:r>
              <a:rPr lang="ru-RU" sz="2500" dirty="0" smtClean="0"/>
              <a:t>.</a:t>
            </a:r>
          </a:p>
          <a:p>
            <a:pPr marL="0" indent="0">
              <a:buNone/>
            </a:pPr>
            <a:r>
              <a:rPr lang="ru-RU" sz="2500" dirty="0" smtClean="0"/>
              <a:t>4) </a:t>
            </a:r>
            <a:r>
              <a:rPr lang="ru-RU" sz="2500" dirty="0" err="1" smtClean="0"/>
              <a:t>Кулакты</a:t>
            </a:r>
            <a:r>
              <a:rPr lang="ru-RU" sz="2500" dirty="0" smtClean="0"/>
              <a:t>ӊ </a:t>
            </a:r>
            <a:r>
              <a:rPr lang="ru-RU" sz="2500" dirty="0" err="1" smtClean="0"/>
              <a:t>мурнунда</a:t>
            </a:r>
            <a:r>
              <a:rPr lang="ru-RU" sz="2500" dirty="0" smtClean="0"/>
              <a:t> </a:t>
            </a:r>
            <a:r>
              <a:rPr lang="ru-RU" sz="2500" dirty="0" err="1" smtClean="0"/>
              <a:t>кожагар</a:t>
            </a:r>
            <a:r>
              <a:rPr lang="ru-RU" sz="2500" dirty="0" smtClean="0"/>
              <a:t> </a:t>
            </a:r>
            <a:r>
              <a:rPr lang="ru-RU" sz="2500" dirty="0" err="1" smtClean="0"/>
              <a:t>черин</a:t>
            </a:r>
            <a:r>
              <a:rPr lang="ru-RU" sz="2500" dirty="0" smtClean="0"/>
              <a:t> </a:t>
            </a:r>
            <a:r>
              <a:rPr lang="ru-RU" sz="2500" dirty="0" err="1" smtClean="0"/>
              <a:t>башкы</a:t>
            </a:r>
            <a:r>
              <a:rPr lang="ru-RU" sz="2500" dirty="0" smtClean="0"/>
              <a:t> </a:t>
            </a:r>
            <a:r>
              <a:rPr lang="ru-RU" sz="2500" dirty="0" err="1" smtClean="0"/>
              <a:t>салаа</a:t>
            </a:r>
            <a:r>
              <a:rPr lang="ru-RU" sz="2500" dirty="0" smtClean="0"/>
              <a:t>-</a:t>
            </a:r>
          </a:p>
          <a:p>
            <a:pPr marL="0" indent="0">
              <a:buNone/>
            </a:pPr>
            <a:r>
              <a:rPr lang="ru-RU" sz="2500" dirty="0" smtClean="0"/>
              <a:t>     биле </a:t>
            </a:r>
            <a:r>
              <a:rPr lang="ru-RU" sz="2500" dirty="0" err="1" smtClean="0"/>
              <a:t>чыпшыр</a:t>
            </a:r>
            <a:r>
              <a:rPr lang="ru-RU" sz="2500" dirty="0" smtClean="0"/>
              <a:t> </a:t>
            </a:r>
            <a:r>
              <a:rPr lang="ru-RU" sz="2500" dirty="0" err="1" smtClean="0"/>
              <a:t>иткеш</a:t>
            </a:r>
            <a:r>
              <a:rPr lang="ru-RU" sz="2500" dirty="0" smtClean="0"/>
              <a:t>, </a:t>
            </a:r>
            <a:r>
              <a:rPr lang="ru-RU" sz="2500" dirty="0" err="1" smtClean="0"/>
              <a:t>оожум</a:t>
            </a:r>
            <a:r>
              <a:rPr lang="ru-RU" sz="2500" dirty="0" smtClean="0"/>
              <a:t> </a:t>
            </a:r>
            <a:r>
              <a:rPr lang="ru-RU" sz="2500" dirty="0" err="1" smtClean="0"/>
              <a:t>ол-бо</a:t>
            </a:r>
            <a:r>
              <a:rPr lang="ru-RU" sz="2500" dirty="0" smtClean="0"/>
              <a:t> </a:t>
            </a:r>
            <a:r>
              <a:rPr lang="ru-RU" sz="2500" dirty="0" err="1" smtClean="0"/>
              <a:t>талаларынче</a:t>
            </a:r>
            <a:r>
              <a:rPr lang="ru-RU" sz="2500" dirty="0" smtClean="0"/>
              <a:t>  </a:t>
            </a:r>
          </a:p>
          <a:p>
            <a:pPr marL="0" indent="0">
              <a:buNone/>
            </a:pPr>
            <a:r>
              <a:rPr lang="ru-RU" sz="2500" dirty="0" smtClean="0"/>
              <a:t>      </a:t>
            </a:r>
            <a:r>
              <a:rPr lang="ru-RU" sz="2500" dirty="0" err="1" smtClean="0"/>
              <a:t>дүрбүүр</a:t>
            </a:r>
            <a:r>
              <a:rPr lang="ru-RU" sz="2500" dirty="0" smtClean="0"/>
              <a:t>.</a:t>
            </a:r>
          </a:p>
          <a:p>
            <a:pPr marL="0" indent="0">
              <a:buNone/>
            </a:pPr>
            <a:r>
              <a:rPr lang="ru-RU" sz="2500" dirty="0" smtClean="0"/>
              <a:t>5)</a:t>
            </a:r>
            <a:r>
              <a:rPr lang="ru-RU" sz="2500" dirty="0" err="1" smtClean="0"/>
              <a:t>Кулактарны</a:t>
            </a:r>
            <a:r>
              <a:rPr lang="ru-RU" sz="2500" dirty="0" smtClean="0"/>
              <a:t> </a:t>
            </a:r>
            <a:r>
              <a:rPr lang="ru-RU" sz="2500" dirty="0" err="1" smtClean="0"/>
              <a:t>чылыдары</a:t>
            </a:r>
            <a:r>
              <a:rPr lang="ru-RU" sz="2500" dirty="0" smtClean="0"/>
              <a:t>:  </a:t>
            </a:r>
            <a:r>
              <a:rPr lang="ru-RU" sz="2500" dirty="0" err="1" smtClean="0"/>
              <a:t>холдар</a:t>
            </a:r>
            <a:r>
              <a:rPr lang="ru-RU" sz="2500" dirty="0" smtClean="0"/>
              <a:t>-биле </a:t>
            </a:r>
            <a:r>
              <a:rPr lang="ru-RU" sz="2500" dirty="0" err="1" smtClean="0"/>
              <a:t>кулактарны</a:t>
            </a:r>
            <a:r>
              <a:rPr lang="ru-RU" sz="2500" dirty="0" smtClean="0"/>
              <a:t>  </a:t>
            </a:r>
          </a:p>
          <a:p>
            <a:pPr marL="0" indent="0">
              <a:buNone/>
            </a:pPr>
            <a:r>
              <a:rPr lang="ru-RU" sz="2500" dirty="0" smtClean="0"/>
              <a:t>    дуй </a:t>
            </a:r>
            <a:r>
              <a:rPr lang="ru-RU" sz="2500" dirty="0" err="1" smtClean="0"/>
              <a:t>туткаш</a:t>
            </a:r>
            <a:r>
              <a:rPr lang="ru-RU" sz="2500" dirty="0" smtClean="0"/>
              <a:t>, </a:t>
            </a:r>
            <a:r>
              <a:rPr lang="ru-RU" sz="2500" dirty="0" err="1" smtClean="0"/>
              <a:t>халбаӊнарын</a:t>
            </a:r>
            <a:r>
              <a:rPr lang="ru-RU" sz="2500" dirty="0" smtClean="0"/>
              <a:t> </a:t>
            </a:r>
            <a:r>
              <a:rPr lang="ru-RU" sz="2500" dirty="0" err="1" smtClean="0"/>
              <a:t>аай-дедир</a:t>
            </a:r>
            <a:r>
              <a:rPr lang="ru-RU" sz="2500" dirty="0" smtClean="0"/>
              <a:t> </a:t>
            </a:r>
            <a:r>
              <a:rPr lang="ru-RU" sz="2500" dirty="0" err="1" smtClean="0"/>
              <a:t>дүрбүүр</a:t>
            </a:r>
            <a:r>
              <a:rPr lang="ru-RU" sz="2500" dirty="0" smtClean="0"/>
              <a:t>.</a:t>
            </a:r>
          </a:p>
          <a:p>
            <a:pPr marL="0" indent="0">
              <a:buNone/>
            </a:pPr>
            <a:endParaRPr lang="ru-RU" sz="3100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1644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Лор – кулак, </a:t>
            </a:r>
            <a:r>
              <a:rPr lang="ru-RU" dirty="0" err="1" smtClean="0"/>
              <a:t>думчук</a:t>
            </a:r>
            <a:r>
              <a:rPr lang="ru-RU" dirty="0" smtClean="0"/>
              <a:t>, </a:t>
            </a:r>
            <a:r>
              <a:rPr lang="ru-RU" dirty="0" err="1" smtClean="0"/>
              <a:t>боостаа</a:t>
            </a:r>
            <a:r>
              <a:rPr lang="ru-RU" dirty="0" smtClean="0"/>
              <a:t> </a:t>
            </a:r>
            <a:r>
              <a:rPr lang="ru-RU" dirty="0" err="1" smtClean="0"/>
              <a:t>эмчизи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 indent="0">
              <a:buNone/>
            </a:pPr>
            <a:r>
              <a:rPr lang="ru-RU" dirty="0" smtClean="0"/>
              <a:t>	</a:t>
            </a:r>
            <a:r>
              <a:rPr lang="ru-RU" dirty="0" err="1" smtClean="0"/>
              <a:t>Кулаа</a:t>
            </a:r>
            <a:r>
              <a:rPr lang="ru-RU" dirty="0" smtClean="0"/>
              <a:t>ӊ, </a:t>
            </a:r>
            <a:r>
              <a:rPr lang="ru-RU" dirty="0" err="1" smtClean="0"/>
              <a:t>боску</a:t>
            </a:r>
            <a:r>
              <a:rPr lang="ru-RU" dirty="0" smtClean="0"/>
              <a:t>ӊ </a:t>
            </a:r>
            <a:r>
              <a:rPr lang="ru-RU" dirty="0" err="1"/>
              <a:t>аарый</a:t>
            </a:r>
            <a:r>
              <a:rPr lang="ru-RU" dirty="0"/>
              <a:t> </a:t>
            </a:r>
            <a:r>
              <a:rPr lang="ru-RU" dirty="0" err="1" smtClean="0"/>
              <a:t>берзе</a:t>
            </a:r>
            <a:r>
              <a:rPr lang="ru-RU" dirty="0" smtClean="0"/>
              <a:t>,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	</a:t>
            </a:r>
            <a:r>
              <a:rPr lang="ru-RU" dirty="0" err="1" smtClean="0"/>
              <a:t>Хамаан</a:t>
            </a:r>
            <a:r>
              <a:rPr lang="ru-RU" dirty="0" smtClean="0"/>
              <a:t> </a:t>
            </a:r>
            <a:r>
              <a:rPr lang="ru-RU" dirty="0" err="1"/>
              <a:t>чокка</a:t>
            </a:r>
            <a:r>
              <a:rPr lang="ru-RU" dirty="0"/>
              <a:t> </a:t>
            </a:r>
            <a:r>
              <a:rPr lang="ru-RU" dirty="0" err="1"/>
              <a:t>эмненмейн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 	Лор </a:t>
            </a:r>
            <a:r>
              <a:rPr lang="ru-RU" dirty="0" err="1"/>
              <a:t>эмчээ</a:t>
            </a:r>
            <a:r>
              <a:rPr lang="ru-RU" dirty="0"/>
              <a:t> </a:t>
            </a:r>
            <a:r>
              <a:rPr lang="ru-RU" dirty="0" err="1"/>
              <a:t>чеде</a:t>
            </a:r>
            <a:r>
              <a:rPr lang="ru-RU" dirty="0"/>
              <a:t> </a:t>
            </a:r>
            <a:r>
              <a:rPr lang="ru-RU" dirty="0" err="1" smtClean="0"/>
              <a:t>бээрге</a:t>
            </a:r>
            <a:r>
              <a:rPr lang="ru-RU" dirty="0" smtClean="0"/>
              <a:t>,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err="1" smtClean="0"/>
              <a:t>Улуг</a:t>
            </a:r>
            <a:r>
              <a:rPr lang="ru-RU" dirty="0" smtClean="0"/>
              <a:t> </a:t>
            </a:r>
            <a:r>
              <a:rPr lang="ru-RU" dirty="0" err="1"/>
              <a:t>дуза</a:t>
            </a:r>
            <a:r>
              <a:rPr lang="ru-RU" dirty="0"/>
              <a:t> </a:t>
            </a:r>
            <a:r>
              <a:rPr lang="ru-RU" dirty="0" err="1"/>
              <a:t>чедириптер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294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Проектинин</a:t>
            </a:r>
            <a:r>
              <a:rPr lang="ru-RU" dirty="0" smtClean="0"/>
              <a:t> </a:t>
            </a:r>
            <a:r>
              <a:rPr lang="ru-RU" dirty="0" err="1" smtClean="0"/>
              <a:t>т</a:t>
            </a:r>
            <a:r>
              <a:rPr lang="ru-RU" dirty="0" err="1" smtClean="0">
                <a:latin typeface="Calibri"/>
                <a:cs typeface="Calibri"/>
              </a:rPr>
              <a:t>үӊн</a:t>
            </a:r>
            <a:r>
              <a:rPr lang="ru-RU" dirty="0" err="1" smtClean="0"/>
              <a:t>ели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prstClr val="black"/>
                </a:solidFill>
              </a:rPr>
              <a:t>Кижилерни</a:t>
            </a:r>
            <a:r>
              <a:rPr lang="ru-RU" dirty="0" smtClean="0">
                <a:solidFill>
                  <a:prstClr val="black"/>
                </a:solidFill>
              </a:rPr>
              <a:t>ӊ </a:t>
            </a:r>
            <a:r>
              <a:rPr lang="ru-RU" dirty="0" err="1">
                <a:solidFill>
                  <a:prstClr val="black"/>
                </a:solidFill>
              </a:rPr>
              <a:t>кадыкшылы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элээн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айыылдыг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байдалда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деп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бодап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err="1">
                <a:solidFill>
                  <a:prstClr val="black"/>
                </a:solidFill>
              </a:rPr>
              <a:t>турар</a:t>
            </a:r>
            <a:r>
              <a:rPr lang="ru-RU" dirty="0">
                <a:solidFill>
                  <a:prstClr val="black"/>
                </a:solidFill>
              </a:rPr>
              <a:t> </a:t>
            </a:r>
            <a:r>
              <a:rPr lang="ru-RU" dirty="0" smtClean="0">
                <a:solidFill>
                  <a:prstClr val="black"/>
                </a:solidFill>
              </a:rPr>
              <a:t>бис. </a:t>
            </a:r>
            <a:r>
              <a:rPr lang="ru-RU" dirty="0" err="1" smtClean="0">
                <a:solidFill>
                  <a:prstClr val="black"/>
                </a:solidFill>
              </a:rPr>
              <a:t>Ынчангаш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мындыг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хевирлиг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массажтарны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кылыры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чугула</a:t>
            </a:r>
            <a:r>
              <a:rPr lang="ru-RU" dirty="0" smtClean="0">
                <a:solidFill>
                  <a:prstClr val="black"/>
                </a:solidFill>
              </a:rPr>
              <a:t>. </a:t>
            </a:r>
            <a:r>
              <a:rPr lang="ru-RU" dirty="0" err="1" smtClean="0">
                <a:solidFill>
                  <a:prstClr val="black"/>
                </a:solidFill>
              </a:rPr>
              <a:t>Бистин</a:t>
            </a:r>
            <a:r>
              <a:rPr lang="ru-RU" dirty="0" smtClean="0">
                <a:solidFill>
                  <a:prstClr val="black"/>
                </a:solidFill>
              </a:rPr>
              <a:t> класс </a:t>
            </a:r>
            <a:r>
              <a:rPr lang="ru-RU" dirty="0" err="1" smtClean="0">
                <a:solidFill>
                  <a:prstClr val="black"/>
                </a:solidFill>
              </a:rPr>
              <a:t>янзы</a:t>
            </a:r>
            <a:r>
              <a:rPr lang="ru-RU" dirty="0" smtClean="0">
                <a:solidFill>
                  <a:prstClr val="black"/>
                </a:solidFill>
              </a:rPr>
              <a:t>-буру </a:t>
            </a:r>
            <a:r>
              <a:rPr lang="ru-RU" dirty="0" err="1" smtClean="0">
                <a:solidFill>
                  <a:prstClr val="black"/>
                </a:solidFill>
              </a:rPr>
              <a:t>массажтарны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кылып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турар</a:t>
            </a:r>
            <a:r>
              <a:rPr lang="ru-RU" dirty="0" smtClean="0">
                <a:solidFill>
                  <a:prstClr val="black"/>
                </a:solidFill>
              </a:rPr>
              <a:t> бис. </a:t>
            </a:r>
            <a:r>
              <a:rPr lang="ru-RU" dirty="0" err="1" smtClean="0">
                <a:solidFill>
                  <a:prstClr val="black"/>
                </a:solidFill>
              </a:rPr>
              <a:t>Бо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чылын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грипптен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аараан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кижи</a:t>
            </a:r>
            <a:r>
              <a:rPr lang="ru-RU" dirty="0" smtClean="0">
                <a:solidFill>
                  <a:prstClr val="black"/>
                </a:solidFill>
              </a:rPr>
              <a:t> </a:t>
            </a:r>
            <a:r>
              <a:rPr lang="ru-RU" dirty="0" err="1" smtClean="0">
                <a:solidFill>
                  <a:prstClr val="black"/>
                </a:solidFill>
              </a:rPr>
              <a:t>чок</a:t>
            </a:r>
            <a:r>
              <a:rPr lang="ru-RU" dirty="0" smtClean="0">
                <a:solidFill>
                  <a:prstClr val="black"/>
                </a:solidFill>
              </a:rPr>
              <a:t>.   </a:t>
            </a:r>
          </a:p>
          <a:p>
            <a:r>
              <a:rPr lang="ru-RU" dirty="0" err="1" smtClean="0"/>
              <a:t>Видеокоргузуг</a:t>
            </a:r>
            <a:r>
              <a:rPr lang="ru-RU" dirty="0" smtClean="0"/>
              <a:t> «</a:t>
            </a:r>
            <a:r>
              <a:rPr lang="ru-RU" dirty="0" err="1" smtClean="0"/>
              <a:t>Кулакка</a:t>
            </a:r>
            <a:r>
              <a:rPr lang="ru-RU" dirty="0" smtClean="0"/>
              <a:t> массаж </a:t>
            </a:r>
            <a:r>
              <a:rPr lang="ru-RU" dirty="0" err="1" smtClean="0"/>
              <a:t>кылыры</a:t>
            </a:r>
            <a:r>
              <a:rPr lang="ru-RU" dirty="0" smtClean="0"/>
              <a:t>, </a:t>
            </a:r>
            <a:r>
              <a:rPr lang="ru-RU" dirty="0" err="1" smtClean="0"/>
              <a:t>оон</a:t>
            </a:r>
            <a:r>
              <a:rPr lang="ru-RU" dirty="0" smtClean="0"/>
              <a:t> </a:t>
            </a:r>
            <a:r>
              <a:rPr lang="ru-RU" dirty="0" err="1" smtClean="0"/>
              <a:t>ажыктыы</a:t>
            </a:r>
            <a:r>
              <a:rPr lang="ru-RU" dirty="0" smtClean="0"/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436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Дыннаанынар</a:t>
            </a:r>
            <a:r>
              <a:rPr lang="ru-RU" dirty="0" smtClean="0"/>
              <a:t> </a:t>
            </a:r>
            <a:r>
              <a:rPr lang="ru-RU" dirty="0" err="1" smtClean="0"/>
              <a:t>дээш</a:t>
            </a:r>
            <a:r>
              <a:rPr lang="ru-RU" dirty="0" smtClean="0"/>
              <a:t> </a:t>
            </a:r>
            <a:r>
              <a:rPr lang="ru-RU" dirty="0" err="1" smtClean="0"/>
              <a:t>улуу</a:t>
            </a:r>
            <a:r>
              <a:rPr lang="ru-RU" dirty="0" smtClean="0"/>
              <a:t>-биле </a:t>
            </a:r>
            <a:r>
              <a:rPr lang="ru-RU" dirty="0" err="1" smtClean="0"/>
              <a:t>четтирдивис</a:t>
            </a:r>
            <a:r>
              <a:rPr lang="ru-RU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48144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154</TotalTime>
  <Words>193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Кнопка</vt:lpstr>
      <vt:lpstr>Тɵлевилелдиӊ темазы: </vt:lpstr>
      <vt:lpstr>Сорулгазы:</vt:lpstr>
      <vt:lpstr>Кылып чоруткан ажылдарывыс</vt:lpstr>
      <vt:lpstr>Ажылдын ужур-дузазы</vt:lpstr>
      <vt:lpstr>Кулакка массажтар.</vt:lpstr>
      <vt:lpstr>  Лор – кулак, думчук, боостаа эмчизи  </vt:lpstr>
      <vt:lpstr>Проектинин түӊнели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Толевилелдин темазы: </dc:title>
  <dc:creator>Кужугет</dc:creator>
  <cp:lastModifiedBy>Кужугет</cp:lastModifiedBy>
  <cp:revision>17</cp:revision>
  <dcterms:created xsi:type="dcterms:W3CDTF">2013-01-26T02:59:54Z</dcterms:created>
  <dcterms:modified xsi:type="dcterms:W3CDTF">2013-01-26T05:46:48Z</dcterms:modified>
</cp:coreProperties>
</file>