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6" r:id="rId4"/>
    <p:sldId id="262" r:id="rId5"/>
    <p:sldId id="263" r:id="rId6"/>
    <p:sldId id="267" r:id="rId7"/>
    <p:sldId id="268" r:id="rId8"/>
    <p:sldId id="265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4787-C244-47FF-9F84-8FC867D2CF6E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3B852-185C-4A86-9EB0-CCB79752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25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4787-C244-47FF-9F84-8FC867D2CF6E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3B852-185C-4A86-9EB0-CCB79752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990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4787-C244-47FF-9F84-8FC867D2CF6E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3B852-185C-4A86-9EB0-CCB79752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191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4787-C244-47FF-9F84-8FC867D2CF6E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3B852-185C-4A86-9EB0-CCB79752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9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4787-C244-47FF-9F84-8FC867D2CF6E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3B852-185C-4A86-9EB0-CCB79752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415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4787-C244-47FF-9F84-8FC867D2CF6E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3B852-185C-4A86-9EB0-CCB79752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151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4787-C244-47FF-9F84-8FC867D2CF6E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3B852-185C-4A86-9EB0-CCB79752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141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4787-C244-47FF-9F84-8FC867D2CF6E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3B852-185C-4A86-9EB0-CCB79752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933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4787-C244-47FF-9F84-8FC867D2CF6E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3B852-185C-4A86-9EB0-CCB79752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76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4787-C244-47FF-9F84-8FC867D2CF6E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3B852-185C-4A86-9EB0-CCB79752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825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4787-C244-47FF-9F84-8FC867D2CF6E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3B852-185C-4A86-9EB0-CCB79752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344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F4787-C244-47FF-9F84-8FC867D2CF6E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3B852-185C-4A86-9EB0-CCB79752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58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123\Desktop\фон неб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-99392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43608" y="733346"/>
            <a:ext cx="74888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  <a:latin typeface="Gabriola" pitchFamily="82" charset="0"/>
              </a:rPr>
              <a:t>Литературно-художественная мастерская</a:t>
            </a:r>
            <a:endParaRPr lang="ru-RU" sz="9600" b="1" dirty="0">
              <a:solidFill>
                <a:srgbClr val="FF0000"/>
              </a:solidFill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65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123\Desktop\фон неб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854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75656" y="332656"/>
            <a:ext cx="69127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  <a:latin typeface="Gabriola" pitchFamily="82" charset="0"/>
              </a:rPr>
              <a:t>мастерская</a:t>
            </a:r>
            <a:endParaRPr lang="ru-RU" sz="6000" b="1" dirty="0">
              <a:solidFill>
                <a:srgbClr val="C00000"/>
              </a:solidFill>
              <a:latin typeface="Gabriola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052736"/>
            <a:ext cx="69127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  <a:latin typeface="Gabriola" pitchFamily="82" charset="0"/>
              </a:rPr>
              <a:t>мастер</a:t>
            </a:r>
            <a:endParaRPr lang="ru-RU" sz="6000" b="1" dirty="0">
              <a:solidFill>
                <a:srgbClr val="C00000"/>
              </a:solidFill>
              <a:latin typeface="Gabriola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1680" y="1700808"/>
            <a:ext cx="540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rgbClr val="C00000"/>
                </a:solidFill>
                <a:latin typeface="Gabriola" pitchFamily="82" charset="0"/>
              </a:rPr>
              <a:t>м</a:t>
            </a:r>
            <a:r>
              <a:rPr lang="ru-RU" sz="6000" b="1" dirty="0" smtClean="0">
                <a:solidFill>
                  <a:srgbClr val="C00000"/>
                </a:solidFill>
                <a:latin typeface="Gabriola" pitchFamily="82" charset="0"/>
              </a:rPr>
              <a:t>астерит, творит</a:t>
            </a:r>
            <a:endParaRPr lang="ru-RU" sz="6000" b="1" dirty="0">
              <a:solidFill>
                <a:srgbClr val="C00000"/>
              </a:solidFill>
              <a:latin typeface="Gabriola" pitchFamily="8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2420888"/>
            <a:ext cx="8424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>
                <a:solidFill>
                  <a:srgbClr val="C00000"/>
                </a:solidFill>
                <a:latin typeface="Gabriola" pitchFamily="82" charset="0"/>
              </a:rPr>
              <a:t>у</a:t>
            </a:r>
            <a:r>
              <a:rPr lang="ru-RU" sz="6000" b="1" dirty="0" smtClean="0">
                <a:solidFill>
                  <a:srgbClr val="C00000"/>
                </a:solidFill>
                <a:latin typeface="Gabriola" pitchFamily="82" charset="0"/>
              </a:rPr>
              <a:t>ченик, подмастерье, </a:t>
            </a:r>
            <a:r>
              <a:rPr lang="ru-RU" sz="6000" b="1" dirty="0" err="1" smtClean="0">
                <a:solidFill>
                  <a:srgbClr val="C00000"/>
                </a:solidFill>
                <a:latin typeface="Gabriola" pitchFamily="82" charset="0"/>
              </a:rPr>
              <a:t>мастерята</a:t>
            </a:r>
            <a:endParaRPr lang="ru-RU" sz="6000" b="1" dirty="0">
              <a:solidFill>
                <a:srgbClr val="C00000"/>
              </a:solidFill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0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23\Desktop\фон неб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030" y="-99392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9512" y="692696"/>
            <a:ext cx="89644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0070C0"/>
                </a:solidFill>
                <a:latin typeface="Monotype Corsiva" pitchFamily="66" charset="0"/>
              </a:rPr>
              <a:t>Сели гости на скамейки,</a:t>
            </a:r>
          </a:p>
          <a:p>
            <a:pPr algn="ctr"/>
            <a:r>
              <a:rPr lang="ru-RU" sz="5400" b="1" dirty="0">
                <a:solidFill>
                  <a:srgbClr val="0070C0"/>
                </a:solidFill>
                <a:latin typeface="Monotype Corsiva" pitchFamily="66" charset="0"/>
              </a:rPr>
              <a:t>Вот учитель входит в класс…</a:t>
            </a:r>
          </a:p>
          <a:p>
            <a:pPr algn="ctr"/>
            <a:r>
              <a:rPr lang="ru-RU" sz="5400" b="1" dirty="0">
                <a:solidFill>
                  <a:srgbClr val="0070C0"/>
                </a:solidFill>
                <a:latin typeface="Monotype Corsiva" pitchFamily="66" charset="0"/>
              </a:rPr>
              <a:t>Исчезают неумейки – </a:t>
            </a:r>
          </a:p>
          <a:p>
            <a:pPr algn="ctr"/>
            <a:r>
              <a:rPr lang="ru-RU" sz="5400" b="1" dirty="0" err="1">
                <a:solidFill>
                  <a:srgbClr val="0070C0"/>
                </a:solidFill>
                <a:latin typeface="Monotype Corsiva" pitchFamily="66" charset="0"/>
              </a:rPr>
              <a:t>Мастерята</a:t>
            </a:r>
            <a:r>
              <a:rPr lang="ru-RU" sz="5400" b="1" dirty="0">
                <a:solidFill>
                  <a:srgbClr val="0070C0"/>
                </a:solidFill>
                <a:latin typeface="Monotype Corsiva" pitchFamily="66" charset="0"/>
              </a:rPr>
              <a:t> мы сейчас.</a:t>
            </a:r>
          </a:p>
        </p:txBody>
      </p:sp>
    </p:spTree>
    <p:extLst>
      <p:ext uri="{BB962C8B-B14F-4D97-AF65-F5344CB8AC3E}">
        <p14:creationId xmlns:p14="http://schemas.microsoft.com/office/powerpoint/2010/main" val="187335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123\Desktop\фон неб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03648" y="476672"/>
            <a:ext cx="67687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0" b="1" dirty="0">
                <a:solidFill>
                  <a:srgbClr val="C00000"/>
                </a:solidFill>
                <a:latin typeface="Gabriola" pitchFamily="82" charset="0"/>
              </a:rPr>
              <a:t>П</a:t>
            </a:r>
            <a:r>
              <a:rPr lang="ru-RU" sz="12000" b="1" dirty="0" smtClean="0">
                <a:solidFill>
                  <a:srgbClr val="C00000"/>
                </a:solidFill>
                <a:latin typeface="Gabriola" pitchFamily="82" charset="0"/>
              </a:rPr>
              <a:t>одкова</a:t>
            </a:r>
            <a:endParaRPr lang="ru-RU" sz="12000" b="1" dirty="0">
              <a:solidFill>
                <a:srgbClr val="C00000"/>
              </a:solidFill>
              <a:latin typeface="Gabriola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82905" y="2644170"/>
            <a:ext cx="28083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0" b="1" dirty="0" smtClean="0">
                <a:solidFill>
                  <a:srgbClr val="C00000"/>
                </a:solidFill>
                <a:latin typeface="Gabriola" pitchFamily="82" charset="0"/>
              </a:rPr>
              <a:t>на</a:t>
            </a:r>
            <a:endParaRPr lang="ru-RU" sz="12000" b="1" dirty="0">
              <a:solidFill>
                <a:srgbClr val="C00000"/>
              </a:solidFill>
              <a:latin typeface="Gabriola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1760" y="4869160"/>
            <a:ext cx="48245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0" b="1" dirty="0" smtClean="0">
                <a:solidFill>
                  <a:srgbClr val="C00000"/>
                </a:solidFill>
                <a:latin typeface="Gabriola" pitchFamily="82" charset="0"/>
              </a:rPr>
              <a:t>счастье</a:t>
            </a:r>
            <a:endParaRPr lang="ru-RU" sz="12000" b="1" dirty="0">
              <a:solidFill>
                <a:srgbClr val="C00000"/>
              </a:solidFill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370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23\Desktop\фон неб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123\Desktop\лошади\1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89402"/>
            <a:ext cx="9753600" cy="7276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82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123\Desktop\фон неб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9592" y="188640"/>
            <a:ext cx="734481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  <a:latin typeface="Gabriola" pitchFamily="82" charset="0"/>
              </a:rPr>
              <a:t>Правила работы в группе.</a:t>
            </a:r>
          </a:p>
          <a:p>
            <a:pPr marL="342900" indent="-342900">
              <a:buAutoNum type="arabicPeriod"/>
            </a:pPr>
            <a:r>
              <a:rPr lang="ru-RU" sz="6600" b="1" dirty="0" smtClean="0">
                <a:solidFill>
                  <a:srgbClr val="002060"/>
                </a:solidFill>
                <a:latin typeface="Gabriola" pitchFamily="82" charset="0"/>
              </a:rPr>
              <a:t>Слушай внимательно.</a:t>
            </a:r>
          </a:p>
          <a:p>
            <a:pPr marL="342900" indent="-342900">
              <a:buAutoNum type="arabicPeriod"/>
            </a:pPr>
            <a:r>
              <a:rPr lang="ru-RU" sz="6600" b="1" dirty="0" smtClean="0">
                <a:solidFill>
                  <a:srgbClr val="002060"/>
                </a:solidFill>
                <a:latin typeface="Gabriola" pitchFamily="82" charset="0"/>
              </a:rPr>
              <a:t> Говорит только один.</a:t>
            </a:r>
          </a:p>
          <a:p>
            <a:pPr marL="342900" indent="-342900">
              <a:buAutoNum type="arabicPeriod"/>
            </a:pPr>
            <a:r>
              <a:rPr lang="ru-RU" sz="6600" b="1" dirty="0" smtClean="0">
                <a:solidFill>
                  <a:srgbClr val="002060"/>
                </a:solidFill>
                <a:latin typeface="Gabriola" pitchFamily="82" charset="0"/>
              </a:rPr>
              <a:t>Говорит по существу.</a:t>
            </a:r>
          </a:p>
          <a:p>
            <a:pPr marL="342900" indent="-342900">
              <a:buAutoNum type="arabicPeriod"/>
            </a:pPr>
            <a:r>
              <a:rPr lang="ru-RU" sz="6600" b="1" dirty="0" smtClean="0">
                <a:solidFill>
                  <a:srgbClr val="002060"/>
                </a:solidFill>
                <a:latin typeface="Gabriola" pitchFamily="82" charset="0"/>
              </a:rPr>
              <a:t>Уважай говорящего.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267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123\Desktop\лошади\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89402"/>
            <a:ext cx="9753600" cy="7276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86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23\Desktop\фон неб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116632"/>
            <a:ext cx="88569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70C0"/>
                </a:solidFill>
                <a:cs typeface="Andalus" pitchFamily="18" charset="-78"/>
              </a:rPr>
              <a:t>К собаке сзади подходи, а к лошади – спереди.</a:t>
            </a:r>
            <a:r>
              <a:rPr lang="ru-RU" sz="4000" dirty="0">
                <a:solidFill>
                  <a:srgbClr val="0070C0"/>
                </a:solidFill>
                <a:cs typeface="Andalus" pitchFamily="18" charset="-78"/>
              </a:rPr>
              <a:t/>
            </a:r>
            <a:br>
              <a:rPr lang="ru-RU" sz="4000" dirty="0">
                <a:solidFill>
                  <a:srgbClr val="0070C0"/>
                </a:solidFill>
                <a:cs typeface="Andalus" pitchFamily="18" charset="-78"/>
              </a:rPr>
            </a:br>
            <a:r>
              <a:rPr lang="ru-RU" sz="4000" b="1" dirty="0">
                <a:solidFill>
                  <a:srgbClr val="0070C0"/>
                </a:solidFill>
                <a:cs typeface="Andalus" pitchFamily="18" charset="-78"/>
              </a:rPr>
              <a:t>Тот, кто бьёт лошадь, может ударить и друга.</a:t>
            </a:r>
            <a:endParaRPr lang="ru-RU" sz="4000" dirty="0">
              <a:solidFill>
                <a:srgbClr val="0070C0"/>
              </a:solidFill>
              <a:cs typeface="Andalus" pitchFamily="18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3356992"/>
            <a:ext cx="874846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</a:rPr>
              <a:t>Ход лошади виден с раннего возраста, доброта человека — смолоду. </a:t>
            </a:r>
            <a:endParaRPr lang="ru-RU" sz="4000" b="1" dirty="0" smtClean="0">
              <a:solidFill>
                <a:srgbClr val="002060"/>
              </a:solidFill>
            </a:endParaRPr>
          </a:p>
          <a:p>
            <a:r>
              <a:rPr lang="ru-RU" sz="4000" b="1" dirty="0" smtClean="0">
                <a:solidFill>
                  <a:srgbClr val="002060"/>
                </a:solidFill>
              </a:rPr>
              <a:t> Чем </a:t>
            </a:r>
            <a:r>
              <a:rPr lang="ru-RU" sz="4000" b="1" dirty="0">
                <a:solidFill>
                  <a:srgbClr val="002060"/>
                </a:solidFill>
              </a:rPr>
              <a:t>на ленивом коне ездить, лучше буду ходить пешком.</a:t>
            </a:r>
            <a:r>
              <a:rPr lang="ru-RU" dirty="0">
                <a:solidFill>
                  <a:srgbClr val="002060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5850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123\Desktop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329"/>
            <a:ext cx="9144000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123\Desktop\лошади\1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855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76</Words>
  <Application>Microsoft Office PowerPoint</Application>
  <PresentationFormat>Экран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123</dc:creator>
  <cp:lastModifiedBy>123</cp:lastModifiedBy>
  <cp:revision>13</cp:revision>
  <dcterms:created xsi:type="dcterms:W3CDTF">2015-02-07T07:50:06Z</dcterms:created>
  <dcterms:modified xsi:type="dcterms:W3CDTF">2015-02-10T13:16:43Z</dcterms:modified>
</cp:coreProperties>
</file>