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9" r:id="rId4"/>
    <p:sldId id="278" r:id="rId5"/>
    <p:sldId id="282" r:id="rId6"/>
    <p:sldId id="280" r:id="rId7"/>
    <p:sldId id="281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49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71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200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598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43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1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49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18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49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498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83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721-8E8B-4FAE-AB32-3550259F1A06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85F4-002D-42E5-81C1-C56E626C9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7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Segoe Script" pitchFamily="34" charset="0"/>
              </a:rPr>
              <a:t>Великие </a:t>
            </a:r>
          </a:p>
          <a:p>
            <a:r>
              <a:rPr lang="ru-RU" sz="5400" b="1" i="1" dirty="0" smtClean="0">
                <a:latin typeface="Segoe Script" pitchFamily="34" charset="0"/>
              </a:rPr>
              <a:t>       Русские</a:t>
            </a:r>
          </a:p>
          <a:p>
            <a:r>
              <a:rPr lang="ru-RU" sz="5400" b="1" i="1" dirty="0" smtClean="0">
                <a:latin typeface="Segoe Script" pitchFamily="34" charset="0"/>
              </a:rPr>
              <a:t>            Писатели</a:t>
            </a:r>
            <a:endParaRPr lang="ru-RU" sz="5400" b="1" i="1" dirty="0"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1732395" y="3798332"/>
            <a:ext cx="341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4149080"/>
            <a:ext cx="4482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Игра-викторина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8"/>
            <a:ext cx="2520279" cy="2569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9"/>
            <a:ext cx="2027387" cy="24482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5536" y="278092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Л.Н. Толстой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7809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А.С.</a:t>
            </a:r>
            <a:r>
              <a:rPr lang="ru-RU" sz="2800" b="1" u="sng" dirty="0" smtClean="0">
                <a:latin typeface="Comic Sans MS" pitchFamily="66" charset="0"/>
              </a:rPr>
              <a:t> </a:t>
            </a:r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Пушкин</a:t>
            </a:r>
            <a:endParaRPr lang="ru-RU" sz="2800" b="1" u="sng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56612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И.А. Крылов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 descr="img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2411760" y="3212976"/>
            <a:ext cx="2160240" cy="2611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Леша\Desktop\PSD_Paper_Scrolls_03_7056x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169442" cy="2808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Segoe Script" pitchFamily="34" charset="0"/>
              </a:rPr>
              <a:t>Никогда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Segoe Script" pitchFamily="34" charset="0"/>
              </a:rPr>
              <a:t>       не боялся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Segoe Script" pitchFamily="34" charset="0"/>
              </a:rPr>
              <a:t>          ошибиться!</a:t>
            </a:r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1028" name="Picture 4" descr="C:\Users\Леша\Desktop\PSD_Paper_Scrolls_03_7056x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955628" cy="2664296"/>
          </a:xfrm>
          <a:prstGeom prst="rect">
            <a:avLst/>
          </a:prstGeom>
          <a:noFill/>
        </p:spPr>
      </p:pic>
      <p:pic>
        <p:nvPicPr>
          <p:cNvPr id="1029" name="Picture 5" descr="C:\Users\Леша\Desktop\PSD_Paper_Scrolls_03_7056x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4276353" cy="2880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386104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Segoe Script" pitchFamily="34" charset="0"/>
              </a:rPr>
              <a:t>«Солнце         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Segoe Script" pitchFamily="34" charset="0"/>
              </a:rPr>
              <a:t>           русской  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Segoe Script" pitchFamily="34" charset="0"/>
              </a:rPr>
              <a:t>               поэзии» </a:t>
            </a:r>
            <a:endParaRPr lang="ru-RU" sz="2400" b="1" dirty="0"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69269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Segoe Script" pitchFamily="34" charset="0"/>
              </a:rPr>
              <a:t>Всю жизнь 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Segoe Script" pitchFamily="34" charset="0"/>
              </a:rPr>
              <a:t>      работал и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Segoe Script" pitchFamily="34" charset="0"/>
              </a:rPr>
              <a:t>             учился.</a:t>
            </a:r>
            <a:endParaRPr lang="ru-RU" sz="2400" b="1" dirty="0"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492896"/>
            <a:ext cx="319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Л.Н.Толстой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5517232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А.С.Пушкин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420888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И.А.Крылов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908720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Л.Н.Толстой</a:t>
            </a:r>
            <a:endParaRPr lang="ru-RU" sz="3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852936"/>
            <a:ext cx="2549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А.С.Пушкин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4941168"/>
            <a:ext cx="256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И.А.Крылов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908720"/>
            <a:ext cx="3858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«Сказка о рыбаке</a:t>
            </a:r>
          </a:p>
          <a:p>
            <a:pPr algn="ctr"/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</a:t>
            </a: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рыбке»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2924944"/>
            <a:ext cx="2868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«Стрекоза и </a:t>
            </a:r>
          </a:p>
          <a:p>
            <a:pPr algn="ctr"/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</a:t>
            </a: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уравей»</a:t>
            </a:r>
            <a:endParaRPr lang="ru-RU" sz="3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4797152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36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Филипок</a:t>
            </a: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3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>
            <a:stCxn id="10" idx="3"/>
          </p:cNvCxnSpPr>
          <p:nvPr/>
        </p:nvCxnSpPr>
        <p:spPr>
          <a:xfrm flipV="1">
            <a:off x="2800808" y="1484784"/>
            <a:ext cx="1123120" cy="169131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2813632" y="3501008"/>
            <a:ext cx="1110296" cy="17633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87824" y="1412776"/>
            <a:ext cx="720080" cy="352839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62646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что правду сказал.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6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 вместе трое все в него впряглись.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62646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 пред нею разбитое корыто.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92896"/>
            <a:ext cx="81369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Там русский дух…там Русью пахнет!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84984"/>
            <a:ext cx="76328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Дети искали её везде, но не могли найти.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005064"/>
            <a:ext cx="7128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Когда вы с матушкой стары будете, чтобы вас из этой лоханки кормить.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085184"/>
            <a:ext cx="626469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Учитель засмеялся и сказал: «Ты погоди хвалиться, а поучись»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412776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Кто малым не доволен, тот большого не достоин.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Много захочешь – последнее потеряешь.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Много желать – добра не видать.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Ненасытному всё мало.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04664"/>
            <a:ext cx="633670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НАРОДНАЯ МУДРОСТЬ В ПРОИЗВЕДЕНИЯХ РУССКИХ ПИСАТЕЛЕЙ</a:t>
            </a:r>
            <a:endParaRPr lang="ru-RU" sz="2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C:\Users\Леша\Desktop\PSD_Paper_Scrolls_03_7056x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5058693" cy="16475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24585" y="4941168"/>
            <a:ext cx="3728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Segoe Script" pitchFamily="34" charset="0"/>
              </a:rPr>
              <a:t>«Сказка </a:t>
            </a:r>
          </a:p>
          <a:p>
            <a:pPr algn="ctr"/>
            <a:r>
              <a:rPr lang="ru-RU" sz="2800" b="1" dirty="0" smtClean="0">
                <a:latin typeface="Segoe Script" pitchFamily="34" charset="0"/>
              </a:rPr>
              <a:t>о рыбаке и рыбке»</a:t>
            </a:r>
            <a:endParaRPr lang="ru-RU" sz="2800" b="1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633670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НАРОДНАЯ МУДРОСТЬ В ПРОИЗВЕДЕНИЯХ РУССКИХ ПИСАТЕЛЕЙ</a:t>
            </a:r>
            <a:endParaRPr lang="ru-RU" sz="2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Дружно негрузно, а врозь хоть брось.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78092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Делу время, а потехе – час.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7890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Кто родителей почитает, тот вовек не погибает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30120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Учиться – всегда пригодится.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27687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«Лебедь, рак и щука»</a:t>
            </a:r>
            <a:endParaRPr lang="ru-RU" sz="2000" b="1" u="sng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28498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«Стрекоза и Муравей»</a:t>
            </a:r>
            <a:endParaRPr lang="ru-RU" sz="2000" b="1" u="sng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79715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«Старый дед и внучок»</a:t>
            </a:r>
            <a:endParaRPr lang="ru-RU" sz="2000" b="1" u="sng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580526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</a:t>
            </a:r>
            <a:r>
              <a:rPr lang="ru-RU" sz="2000" b="1" u="sng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Филипок</a:t>
            </a:r>
            <a:r>
              <a:rPr lang="ru-RU" sz="2000" b="1" u="sng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»</a:t>
            </a:r>
            <a:endParaRPr lang="ru-RU" sz="2000" b="1" u="sng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еш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340768"/>
          <a:ext cx="5472607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1801"/>
                <a:gridCol w="781801"/>
                <a:gridCol w="781801"/>
                <a:gridCol w="781801"/>
                <a:gridCol w="781801"/>
                <a:gridCol w="781801"/>
                <a:gridCol w="781801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276872"/>
          <a:ext cx="5904654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3522"/>
                <a:gridCol w="843522"/>
                <a:gridCol w="843522"/>
                <a:gridCol w="843522"/>
                <a:gridCol w="843522"/>
                <a:gridCol w="843522"/>
                <a:gridCol w="84352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140968"/>
          <a:ext cx="554461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3077"/>
                <a:gridCol w="693077"/>
                <a:gridCol w="693077"/>
                <a:gridCol w="693077"/>
                <a:gridCol w="693077"/>
                <a:gridCol w="693077"/>
                <a:gridCol w="693077"/>
                <a:gridCol w="693077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4869160"/>
          <a:ext cx="3672410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4482"/>
                <a:gridCol w="734482"/>
                <a:gridCol w="734482"/>
                <a:gridCol w="734482"/>
                <a:gridCol w="734482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4005064"/>
          <a:ext cx="532859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6074"/>
                <a:gridCol w="666074"/>
                <a:gridCol w="666074"/>
                <a:gridCol w="666074"/>
                <a:gridCol w="666074"/>
                <a:gridCol w="666074"/>
                <a:gridCol w="666074"/>
                <a:gridCol w="66607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88640"/>
          <a:ext cx="8640953" cy="936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  <a:gridCol w="45478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2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3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4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5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6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7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8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9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10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11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12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13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14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15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16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17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18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19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В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И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К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Е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Р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А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Л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У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С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П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Т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Ь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Н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Г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Ш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О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Д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Й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Comic Sans MS" pitchFamily="66" charset="0"/>
                        </a:rPr>
                        <a:t>Ы</a:t>
                      </a:r>
                      <a:endParaRPr lang="ru-RU" sz="1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5805264"/>
          <a:ext cx="6096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9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11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5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6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13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omic Sans MS" pitchFamily="66" charset="0"/>
                        </a:rPr>
                        <a:t>19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297</Words>
  <Application>Microsoft Office PowerPoint</Application>
  <PresentationFormat>Экран (4:3)</PresentationFormat>
  <Paragraphs>129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Леша</cp:lastModifiedBy>
  <cp:revision>40</cp:revision>
  <dcterms:created xsi:type="dcterms:W3CDTF">2013-11-02T07:50:24Z</dcterms:created>
  <dcterms:modified xsi:type="dcterms:W3CDTF">2015-11-18T18:41:22Z</dcterms:modified>
</cp:coreProperties>
</file>