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471E-FA9E-4DCB-B5E1-49450AF4FE41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2074A-B345-4DBA-A03F-F670F1D4E4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Что нас окружает?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sz="2800" b="1" i="1" dirty="0" smtClean="0">
                <a:solidFill>
                  <a:srgbClr val="FF0000"/>
                </a:solidFill>
              </a:rPr>
              <a:t>Природные и рукотворные объекты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1\Мои документы\Downloads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6000792" cy="45005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7 целей с картинками fizkulturnie_gruppi_2-1024x6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36" y="1357298"/>
            <a:ext cx="8471108" cy="42148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00100" y="357166"/>
            <a:ext cx="70683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00B050"/>
                </a:solidFill>
              </a:rPr>
              <a:t>17 общемировых целей развития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885918"/>
            <a:ext cx="3202114" cy="3477564"/>
          </a:xfrm>
          <a:prstGeom prst="rect">
            <a:avLst/>
          </a:prstGeom>
        </p:spPr>
      </p:pic>
      <p:pic>
        <p:nvPicPr>
          <p:cNvPr id="3" name="Рисунок 2" descr="41538e57565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143248"/>
            <a:ext cx="3195653" cy="2962959"/>
          </a:xfrm>
          <a:prstGeom prst="rect">
            <a:avLst/>
          </a:prstGeom>
        </p:spPr>
      </p:pic>
      <p:pic>
        <p:nvPicPr>
          <p:cNvPr id="4" name="Рисунок 3" descr="detsadkitt_1741984_941341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285728"/>
            <a:ext cx="2557015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\Мои документы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85728"/>
            <a:ext cx="2095500" cy="1809750"/>
          </a:xfrm>
          <a:prstGeom prst="rect">
            <a:avLst/>
          </a:prstGeom>
          <a:noFill/>
        </p:spPr>
      </p:pic>
      <p:pic>
        <p:nvPicPr>
          <p:cNvPr id="2051" name="Picture 3" descr="C:\Documents and Settings\1\Мои документы\Downloads\8geW25Xd2M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928934"/>
            <a:ext cx="4071966" cy="2714644"/>
          </a:xfrm>
          <a:prstGeom prst="rect">
            <a:avLst/>
          </a:prstGeom>
          <a:noFill/>
        </p:spPr>
      </p:pic>
      <p:pic>
        <p:nvPicPr>
          <p:cNvPr id="2052" name="Picture 4" descr="C:\Documents and Settings\1\Мои документы\Downloads\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9" y="2754624"/>
            <a:ext cx="2643207" cy="2960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1\Мои документы\Downloads\oval-3111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714356"/>
            <a:ext cx="3690963" cy="1785950"/>
          </a:xfrm>
          <a:prstGeom prst="rect">
            <a:avLst/>
          </a:prstGeom>
          <a:noFill/>
        </p:spPr>
      </p:pic>
      <p:pic>
        <p:nvPicPr>
          <p:cNvPr id="3075" name="Picture 3" descr="C:\Documents and Settings\1\Мои документы\Downloads\559289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5" y="3214686"/>
            <a:ext cx="3501863" cy="2857520"/>
          </a:xfrm>
          <a:prstGeom prst="rect">
            <a:avLst/>
          </a:prstGeom>
          <a:noFill/>
        </p:spPr>
      </p:pic>
      <p:pic>
        <p:nvPicPr>
          <p:cNvPr id="3076" name="Picture 4" descr="C:\Documents and Settings\1\Мои документы\Downloads\i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2928934"/>
            <a:ext cx="2857520" cy="3251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Что нас окружает? Природные и рукотворные объекты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нас окружает?</dc:title>
  <dc:creator>1</dc:creator>
  <cp:lastModifiedBy>1</cp:lastModifiedBy>
  <cp:revision>5</cp:revision>
  <dcterms:created xsi:type="dcterms:W3CDTF">2015-10-18T15:57:45Z</dcterms:created>
  <dcterms:modified xsi:type="dcterms:W3CDTF">2015-10-18T16:47:57Z</dcterms:modified>
</cp:coreProperties>
</file>