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54436E-5616-4A9B-BC03-4B57FC30E8E0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5A31327-0DC7-487F-B488-7DF56EB02D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0" y="4857760"/>
            <a:ext cx="4357718" cy="1443038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Коновалова 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Наталия Ивановна,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Аннинская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№1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текстом</a:t>
            </a:r>
            <a:endParaRPr lang="ru-RU" b="1" cap="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85918" y="285728"/>
            <a:ext cx="5572164" cy="121444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МЕТОДЫ РАБОТЫ </a:t>
            </a:r>
          </a:p>
          <a:p>
            <a:pPr algn="ctr"/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 ТЕКСТОМ</a:t>
            </a:r>
            <a:endParaRPr lang="ru-RU" sz="4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3071810"/>
            <a:ext cx="3286148" cy="1214446"/>
          </a:xfrm>
          <a:prstGeom prst="round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ИНСЕРТ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4414" y="5143512"/>
            <a:ext cx="3286148" cy="1214446"/>
          </a:xfrm>
          <a:prstGeom prst="round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КЛАСТЕР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2066" y="5072074"/>
            <a:ext cx="3286148" cy="1214446"/>
          </a:xfrm>
          <a:prstGeom prst="round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СИНКВЕЙН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643570" y="3000372"/>
            <a:ext cx="3286148" cy="1214446"/>
          </a:xfrm>
          <a:prstGeom prst="round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ФИШБОУН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9" name="Прямая со стрелкой 8"/>
          <p:cNvCxnSpPr>
            <a:stCxn id="3" idx="2"/>
          </p:cNvCxnSpPr>
          <p:nvPr/>
        </p:nvCxnSpPr>
        <p:spPr>
          <a:xfrm rot="5400000">
            <a:off x="2536017" y="964389"/>
            <a:ext cx="1500198" cy="25717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rot="16200000" flipH="1">
            <a:off x="5179223" y="892951"/>
            <a:ext cx="1428760" cy="26432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rot="5400000">
            <a:off x="2214546" y="2786058"/>
            <a:ext cx="3643338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3393273" y="2678901"/>
            <a:ext cx="3571900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857232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«ИНСЕРТ»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0" y="3714752"/>
            <a:ext cx="3357586" cy="28575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 Читая, ученик делает пометки в тексте.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Читая, второй раз, заполняет таблицу, систематизируя материал.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3429000" y="1000121"/>
          <a:ext cx="5500719" cy="4000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5180"/>
                <a:gridCol w="1375180"/>
                <a:gridCol w="1283521"/>
                <a:gridCol w="1466838"/>
              </a:tblGrid>
              <a:tr h="20002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u="none" strike="noStrike" cap="none" spc="0" normalizeH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V</a:t>
                      </a:r>
                      <a:endParaRPr kumimoji="0" lang="ru-RU" sz="3200" b="1" u="none" strike="noStrike" cap="none" spc="0" normalizeH="0" baseline="0" dirty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уже знал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spc="0" normalizeH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узнал новое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spc="0" normalizeH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думал иначе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spc="0" normalizeH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есть вопросы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20002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142844" y="714356"/>
            <a:ext cx="2643206" cy="285752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«V»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уже знал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«+»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новое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думал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иначе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«?»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понял,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есть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вопросы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443814" cy="796908"/>
          </a:xfrm>
        </p:spPr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«СИНКВЕЙН»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000108"/>
          <a:ext cx="8572559" cy="5720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6409"/>
                <a:gridCol w="3009871"/>
                <a:gridCol w="1357322"/>
                <a:gridCol w="2928957"/>
              </a:tblGrid>
              <a:tr h="892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слово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существительное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92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Описание признаков 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слова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прилагательные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58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Действия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слова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глаголы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186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i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i="0" smtClean="0">
                          <a:latin typeface="Times New Roman" pitchFamily="18" charset="0"/>
                          <a:cs typeface="Times New Roman" pitchFamily="18" charset="0"/>
                        </a:rPr>
                        <a:t>Личное </a:t>
                      </a:r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отношение к описываемому предмету или объекту 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фраза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3943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Резюме, характеризующее суть предмета или объекта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слово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772400" cy="72547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«ФИШБОУН»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 rot="10800000">
            <a:off x="4929190" y="1785924"/>
            <a:ext cx="1142978" cy="3071835"/>
          </a:xfrm>
          <a:prstGeom prst="chevron">
            <a:avLst>
              <a:gd name="adj" fmla="val 65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4" name="Блок-схема: задержка 3"/>
          <p:cNvSpPr/>
          <p:nvPr/>
        </p:nvSpPr>
        <p:spPr>
          <a:xfrm rot="10800000">
            <a:off x="285720" y="2357430"/>
            <a:ext cx="1500198" cy="1928826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3214686"/>
            <a:ext cx="507209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ашивка 5"/>
          <p:cNvSpPr/>
          <p:nvPr/>
        </p:nvSpPr>
        <p:spPr>
          <a:xfrm rot="10800000">
            <a:off x="6643702" y="2357430"/>
            <a:ext cx="2215375" cy="2000263"/>
          </a:xfrm>
          <a:prstGeom prst="chevron">
            <a:avLst>
              <a:gd name="adj" fmla="val 215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 rot="10800000">
            <a:off x="2285984" y="1714488"/>
            <a:ext cx="1071570" cy="3214710"/>
          </a:xfrm>
          <a:prstGeom prst="chevron">
            <a:avLst>
              <a:gd name="adj" fmla="val 65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 rot="10800000">
            <a:off x="3643306" y="1714488"/>
            <a:ext cx="1071570" cy="3214710"/>
          </a:xfrm>
          <a:prstGeom prst="chevron">
            <a:avLst>
              <a:gd name="adj" fmla="val 65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</TotalTime>
  <Words>135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Работа с текстом</vt:lpstr>
      <vt:lpstr>Слайд 2</vt:lpstr>
      <vt:lpstr>«ИНСЕРТ»</vt:lpstr>
      <vt:lpstr>«СИНКВЕЙН»</vt:lpstr>
      <vt:lpstr>«ФИШБОУН»</vt:lpstr>
      <vt:lpstr>СПАСИБО ЗА ВНИМАНИЕ!</vt:lpstr>
      <vt:lpstr>Слайд 7</vt:lpstr>
    </vt:vector>
  </TitlesOfParts>
  <Company>СОШ №2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текстом</dc:title>
  <dc:creator>HOME</dc:creator>
  <cp:lastModifiedBy>HOME</cp:lastModifiedBy>
  <cp:revision>1</cp:revision>
  <dcterms:created xsi:type="dcterms:W3CDTF">2013-10-18T18:04:55Z</dcterms:created>
  <dcterms:modified xsi:type="dcterms:W3CDTF">2013-10-18T18:11:24Z</dcterms:modified>
</cp:coreProperties>
</file>