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85" d="100"/>
          <a:sy n="85" d="100"/>
        </p:scale>
        <p:origin x="-1122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9E7C7-FB14-4087-AE06-C2896030860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D1C99-E331-4C0E-96AB-015E85F7E9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D1C99-E331-4C0E-96AB-015E85F7E93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D1C99-E331-4C0E-96AB-015E85F7E93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D1C99-E331-4C0E-96AB-015E85F7E93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AFAB11-2AAD-4FC7-BB8C-6469FF736883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204E03-E795-43CB-AAFE-BA023E5B0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71480"/>
            <a:ext cx="5105400" cy="928694"/>
          </a:xfrm>
        </p:spPr>
        <p:txBody>
          <a:bodyPr/>
          <a:lstStyle/>
          <a:p>
            <a:pPr algn="ctr"/>
            <a:r>
              <a:rPr lang="en-US" sz="5400" dirty="0" err="1" smtClean="0"/>
              <a:t>nikolaustag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786058"/>
            <a:ext cx="5114778" cy="28575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Администратор\Мои документы\санта клаус\111753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857364"/>
            <a:ext cx="5572164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142852"/>
            <a:ext cx="3674594" cy="164307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nikolauslegende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214942" y="1857364"/>
            <a:ext cx="3603156" cy="44291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</a:t>
            </a:r>
            <a:r>
              <a:rPr lang="en-US" sz="2800" dirty="0" smtClean="0"/>
              <a:t>Lange, </a:t>
            </a:r>
            <a:r>
              <a:rPr lang="en-US" sz="2800" dirty="0" err="1" smtClean="0"/>
              <a:t>lange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her, </a:t>
            </a:r>
            <a:r>
              <a:rPr lang="en-US" sz="2800" dirty="0" err="1" smtClean="0"/>
              <a:t>viele</a:t>
            </a:r>
            <a:r>
              <a:rPr lang="en-US" sz="2800" dirty="0" smtClean="0"/>
              <a:t>                                                     </a:t>
            </a:r>
            <a:r>
              <a:rPr lang="en-US" sz="2800" dirty="0" err="1" smtClean="0"/>
              <a:t>hundert</a:t>
            </a:r>
            <a:r>
              <a:rPr lang="en-US" sz="2800" dirty="0" smtClean="0"/>
              <a:t> </a:t>
            </a:r>
            <a:r>
              <a:rPr lang="en-US" sz="2800" dirty="0" err="1" smtClean="0"/>
              <a:t>Jahre</a:t>
            </a:r>
            <a:r>
              <a:rPr lang="en-US" sz="2800" dirty="0" smtClean="0"/>
              <a:t>.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lebte</a:t>
            </a:r>
            <a:r>
              <a:rPr lang="en-US" sz="2800" dirty="0" smtClean="0"/>
              <a:t> </a:t>
            </a:r>
            <a:r>
              <a:rPr lang="en-US" sz="2800" dirty="0" err="1" smtClean="0"/>
              <a:t>ein</a:t>
            </a:r>
            <a:r>
              <a:rPr lang="en-US" sz="2800" dirty="0" smtClean="0"/>
              <a:t> braver Mann.</a:t>
            </a:r>
            <a:r>
              <a:rPr lang="ru-RU" sz="2800" dirty="0" smtClean="0"/>
              <a:t> </a:t>
            </a:r>
            <a:r>
              <a:rPr lang="en-US" sz="2800" dirty="0" smtClean="0"/>
              <a:t>                          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lebte</a:t>
            </a:r>
            <a:r>
              <a:rPr lang="en-US" sz="2800" dirty="0" smtClean="0"/>
              <a:t> in </a:t>
            </a:r>
            <a:r>
              <a:rPr lang="en-US" sz="2800" dirty="0" err="1" smtClean="0"/>
              <a:t>Kleinasien</a:t>
            </a:r>
            <a:r>
              <a:rPr lang="en-US" sz="2800" dirty="0" smtClean="0"/>
              <a:t>. </a:t>
            </a:r>
            <a:r>
              <a:rPr lang="en-US" sz="2800" dirty="0" err="1" smtClean="0"/>
              <a:t>Der</a:t>
            </a:r>
            <a:r>
              <a:rPr lang="en-US" sz="2800" dirty="0" smtClean="0"/>
              <a:t> Mann </a:t>
            </a:r>
            <a:r>
              <a:rPr lang="en-US" sz="2800" dirty="0" err="1" smtClean="0"/>
              <a:t>heißt</a:t>
            </a:r>
            <a:r>
              <a:rPr lang="en-US" sz="2800" dirty="0" smtClean="0"/>
              <a:t> </a:t>
            </a:r>
            <a:r>
              <a:rPr lang="en-US" sz="2800" dirty="0" err="1" smtClean="0"/>
              <a:t>Nikolaus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 smtClean="0"/>
              <a:t>Er</a:t>
            </a:r>
            <a:r>
              <a:rPr lang="en-US" sz="2800" dirty="0" smtClean="0"/>
              <a:t> war </a:t>
            </a:r>
            <a:r>
              <a:rPr lang="en-US" sz="2800" dirty="0" err="1" smtClean="0"/>
              <a:t>Bischof</a:t>
            </a:r>
            <a:r>
              <a:rPr lang="en-US" sz="2800" dirty="0" smtClean="0"/>
              <a:t> von Myra.</a:t>
            </a:r>
            <a:endParaRPr lang="ru-RU" sz="2800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Documents and Settings\Администратор\Мои документы\картинки\Организатор клипов (Microsoft)\j043349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4025376" cy="3857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287040" y="1214422"/>
            <a:ext cx="714380" cy="6429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214942" y="285728"/>
            <a:ext cx="3286148" cy="49181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In </a:t>
            </a:r>
            <a:r>
              <a:rPr lang="en-US" sz="2800" dirty="0" err="1" smtClean="0"/>
              <a:t>dieser</a:t>
            </a:r>
            <a:r>
              <a:rPr lang="en-US" sz="2800" dirty="0" smtClean="0"/>
              <a:t> </a:t>
            </a:r>
            <a:r>
              <a:rPr lang="en-US" sz="2800" dirty="0" err="1" smtClean="0"/>
              <a:t>Zeit</a:t>
            </a:r>
            <a:r>
              <a:rPr lang="en-US" sz="2800" dirty="0" smtClean="0"/>
              <a:t> gab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viele</a:t>
            </a:r>
            <a:r>
              <a:rPr lang="en-US" sz="2800" dirty="0" smtClean="0"/>
              <a:t> </a:t>
            </a:r>
            <a:r>
              <a:rPr lang="en-US" sz="2800" dirty="0" err="1" smtClean="0"/>
              <a:t>arme</a:t>
            </a:r>
            <a:r>
              <a:rPr lang="en-US" sz="2800" dirty="0" smtClean="0"/>
              <a:t> Kinder.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 err="1" smtClean="0"/>
              <a:t>hatten</a:t>
            </a:r>
            <a:r>
              <a:rPr lang="en-US" sz="2800" dirty="0" smtClean="0"/>
              <a:t> </a:t>
            </a:r>
            <a:r>
              <a:rPr lang="en-US" sz="2800" dirty="0" err="1" smtClean="0"/>
              <a:t>kein</a:t>
            </a:r>
            <a:r>
              <a:rPr lang="en-US" sz="2800" dirty="0" smtClean="0"/>
              <a:t> </a:t>
            </a:r>
            <a:r>
              <a:rPr lang="en-US" sz="2800" dirty="0" err="1" smtClean="0"/>
              <a:t>Bett</a:t>
            </a:r>
            <a:r>
              <a:rPr lang="en-US" sz="2800" dirty="0" smtClean="0"/>
              <a:t>, </a:t>
            </a:r>
            <a:r>
              <a:rPr lang="en-US" sz="2800" dirty="0" err="1" smtClean="0"/>
              <a:t>hatten</a:t>
            </a:r>
            <a:r>
              <a:rPr lang="en-US" sz="2800" dirty="0" smtClean="0"/>
              <a:t> </a:t>
            </a:r>
            <a:r>
              <a:rPr lang="en-US" sz="2800" dirty="0" err="1" smtClean="0"/>
              <a:t>nichts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essen</a:t>
            </a:r>
            <a:r>
              <a:rPr lang="en-US" sz="2800" dirty="0" smtClean="0"/>
              <a:t>. </a:t>
            </a:r>
            <a:r>
              <a:rPr lang="en-US" sz="2800" dirty="0" err="1" smtClean="0"/>
              <a:t>Nikolaus</a:t>
            </a:r>
            <a:r>
              <a:rPr lang="en-US" sz="2800" dirty="0" smtClean="0"/>
              <a:t> </a:t>
            </a:r>
            <a:r>
              <a:rPr lang="en-US" sz="2800" dirty="0" err="1" smtClean="0"/>
              <a:t>sah</a:t>
            </a:r>
            <a:r>
              <a:rPr lang="en-US" sz="2800" dirty="0" smtClean="0"/>
              <a:t> </a:t>
            </a:r>
            <a:r>
              <a:rPr lang="en-US" sz="2800" dirty="0" err="1" smtClean="0"/>
              <a:t>noch</a:t>
            </a:r>
            <a:r>
              <a:rPr lang="en-US" sz="2800" dirty="0" smtClean="0"/>
              <a:t> </a:t>
            </a:r>
            <a:r>
              <a:rPr lang="en-US" sz="2800" dirty="0" err="1" smtClean="0"/>
              <a:t>mehr:ein</a:t>
            </a:r>
            <a:r>
              <a:rPr lang="en-US" sz="2800" dirty="0" smtClean="0"/>
              <a:t> alter Mann </a:t>
            </a:r>
            <a:r>
              <a:rPr lang="en-US" sz="2800" dirty="0" err="1" smtClean="0"/>
              <a:t>frierte</a:t>
            </a:r>
            <a:r>
              <a:rPr lang="en-US" sz="2800" dirty="0" smtClean="0"/>
              <a:t>;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arme</a:t>
            </a:r>
            <a:r>
              <a:rPr lang="en-US" sz="2800" dirty="0" smtClean="0"/>
              <a:t> Frau </a:t>
            </a:r>
            <a:r>
              <a:rPr lang="en-US" sz="2800" dirty="0" err="1" smtClean="0"/>
              <a:t>kam</a:t>
            </a:r>
            <a:r>
              <a:rPr lang="en-US" sz="2800" dirty="0" smtClean="0"/>
              <a:t>, </a:t>
            </a:r>
            <a:r>
              <a:rPr lang="en-US" sz="2800" dirty="0" err="1" smtClean="0"/>
              <a:t>ihr</a:t>
            </a:r>
            <a:r>
              <a:rPr lang="en-US" sz="2800" dirty="0" smtClean="0"/>
              <a:t> </a:t>
            </a:r>
            <a:r>
              <a:rPr lang="en-US" sz="2800" dirty="0" err="1" smtClean="0"/>
              <a:t>Kleid</a:t>
            </a:r>
            <a:r>
              <a:rPr lang="en-US" sz="2800" dirty="0" smtClean="0"/>
              <a:t> war </a:t>
            </a:r>
            <a:r>
              <a:rPr lang="en-US" sz="2800" dirty="0" err="1" smtClean="0"/>
              <a:t>zerrissen</a:t>
            </a:r>
            <a:r>
              <a:rPr lang="en-US" sz="2800" dirty="0" smtClean="0"/>
              <a:t>. Die Kinder </a:t>
            </a:r>
            <a:r>
              <a:rPr lang="en-US" sz="2800" dirty="0" err="1" smtClean="0"/>
              <a:t>hatten</a:t>
            </a:r>
            <a:r>
              <a:rPr lang="en-US" sz="2800" dirty="0" smtClean="0"/>
              <a:t> </a:t>
            </a:r>
            <a:r>
              <a:rPr lang="en-US" sz="2800" dirty="0" err="1" smtClean="0"/>
              <a:t>keine</a:t>
            </a:r>
            <a:r>
              <a:rPr lang="en-US" sz="2800" dirty="0" smtClean="0"/>
              <a:t> </a:t>
            </a:r>
            <a:r>
              <a:rPr lang="en-US" sz="2800" dirty="0" err="1" smtClean="0"/>
              <a:t>Schuhe</a:t>
            </a:r>
            <a:r>
              <a:rPr lang="en-US" sz="2800" dirty="0" smtClean="0"/>
              <a:t> und </a:t>
            </a:r>
            <a:r>
              <a:rPr lang="en-US" sz="2800" dirty="0" err="1" smtClean="0"/>
              <a:t>einige</a:t>
            </a:r>
            <a:r>
              <a:rPr lang="en-US" sz="2800" dirty="0" smtClean="0"/>
              <a:t> </a:t>
            </a:r>
            <a:r>
              <a:rPr lang="en-US" sz="2800" dirty="0" err="1" smtClean="0"/>
              <a:t>waren</a:t>
            </a:r>
            <a:r>
              <a:rPr lang="en-US" sz="2800" dirty="0" smtClean="0"/>
              <a:t> </a:t>
            </a:r>
            <a:r>
              <a:rPr lang="en-US" sz="2800" dirty="0" err="1" smtClean="0"/>
              <a:t>krank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Documents and Settings\Администратор\Мои документы\картинки\Организатор клипов (Microsoft)\j03966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5218049" cy="40005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358478" y="2071678"/>
            <a:ext cx="928694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143504" y="1785926"/>
            <a:ext cx="3429000" cy="19202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weiß</a:t>
            </a:r>
            <a:r>
              <a:rPr lang="en-US" sz="2400" dirty="0" smtClean="0"/>
              <a:t> </a:t>
            </a:r>
            <a:r>
              <a:rPr lang="en-US" sz="2400" dirty="0" err="1" smtClean="0"/>
              <a:t>Nikolaus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“ </a:t>
            </a:r>
            <a:r>
              <a:rPr lang="en-US" sz="2400" dirty="0" err="1" smtClean="0"/>
              <a:t>Ich</a:t>
            </a:r>
            <a:r>
              <a:rPr lang="en-US" sz="2400" dirty="0" smtClean="0"/>
              <a:t> muss </a:t>
            </a:r>
            <a:r>
              <a:rPr lang="en-US" sz="2400" dirty="0" err="1" smtClean="0"/>
              <a:t>ihnen</a:t>
            </a:r>
            <a:r>
              <a:rPr lang="en-US" sz="2400" dirty="0" smtClean="0"/>
              <a:t> </a:t>
            </a:r>
            <a:r>
              <a:rPr lang="en-US" sz="2400" dirty="0" err="1" smtClean="0"/>
              <a:t>helfen</a:t>
            </a:r>
            <a:r>
              <a:rPr lang="en-US" sz="2400" dirty="0" smtClean="0"/>
              <a:t>”</a:t>
            </a:r>
          </a:p>
          <a:p>
            <a:pPr>
              <a:buNone/>
            </a:pPr>
            <a:r>
              <a:rPr lang="en-US" sz="2400" dirty="0" smtClean="0"/>
              <a:t>Es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Abend</a:t>
            </a:r>
            <a:r>
              <a:rPr lang="en-US" sz="2400" dirty="0" smtClean="0"/>
              <a:t>, still und</a:t>
            </a:r>
          </a:p>
          <a:p>
            <a:pPr>
              <a:buNone/>
            </a:pPr>
            <a:r>
              <a:rPr lang="en-US" sz="2400" dirty="0" err="1" smtClean="0"/>
              <a:t>dunkel</a:t>
            </a:r>
            <a:r>
              <a:rPr lang="en-US" sz="2400" dirty="0" smtClean="0"/>
              <a:t>. </a:t>
            </a:r>
            <a:r>
              <a:rPr lang="en-US" sz="2400" dirty="0" err="1" smtClean="0"/>
              <a:t>Nikolaus</a:t>
            </a:r>
            <a:r>
              <a:rPr lang="en-US" sz="2400" dirty="0" smtClean="0"/>
              <a:t> </a:t>
            </a:r>
            <a:r>
              <a:rPr lang="en-US" sz="2400" dirty="0" err="1" smtClean="0"/>
              <a:t>schlicht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aus</a:t>
            </a:r>
            <a:r>
              <a:rPr lang="en-US" sz="2400" dirty="0" smtClean="0"/>
              <a:t> </a:t>
            </a:r>
            <a:r>
              <a:rPr lang="en-US" sz="2400" dirty="0" err="1" smtClean="0"/>
              <a:t>dem</a:t>
            </a:r>
            <a:r>
              <a:rPr lang="en-US" sz="2400" dirty="0" smtClean="0"/>
              <a:t> </a:t>
            </a:r>
            <a:r>
              <a:rPr lang="en-US" sz="2400" dirty="0" err="1" smtClean="0"/>
              <a:t>Haus</a:t>
            </a:r>
            <a:r>
              <a:rPr lang="en-US" sz="2400" dirty="0" smtClean="0"/>
              <a:t>, </a:t>
            </a:r>
            <a:r>
              <a:rPr lang="en-US" sz="2400" dirty="0" err="1" smtClean="0"/>
              <a:t>leise</a:t>
            </a:r>
            <a:r>
              <a:rPr lang="en-US" sz="2400" dirty="0" smtClean="0"/>
              <a:t> </a:t>
            </a:r>
            <a:r>
              <a:rPr lang="en-US" sz="2400" dirty="0" err="1" smtClean="0"/>
              <a:t>geht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durch</a:t>
            </a:r>
            <a:r>
              <a:rPr lang="en-US" sz="2400" dirty="0" smtClean="0"/>
              <a:t> die </a:t>
            </a:r>
            <a:r>
              <a:rPr lang="en-US" sz="2400" dirty="0" err="1" smtClean="0"/>
              <a:t>Gassen</a:t>
            </a:r>
            <a:r>
              <a:rPr lang="en-US" sz="2400" dirty="0" smtClean="0"/>
              <a:t>;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Kindern</a:t>
            </a:r>
            <a:r>
              <a:rPr lang="en-US" sz="2400" dirty="0" smtClean="0"/>
              <a:t>,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Armen</a:t>
            </a:r>
            <a:r>
              <a:rPr lang="en-US" sz="2400" dirty="0" smtClean="0"/>
              <a:t>. </a:t>
            </a:r>
            <a:endParaRPr lang="ru-RU" sz="2400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C:\Documents and Settings\Администратор\Мои документы\санта клаус\14143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264" y="967093"/>
            <a:ext cx="4825240" cy="4176419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 flipV="1">
            <a:off x="10858544" y="0"/>
            <a:ext cx="500066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214942" y="1071546"/>
            <a:ext cx="3143272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Was </a:t>
            </a:r>
            <a:r>
              <a:rPr lang="en-US" sz="2400" dirty="0" err="1" smtClean="0"/>
              <a:t>fanden</a:t>
            </a:r>
            <a:r>
              <a:rPr lang="en-US" sz="2400" dirty="0" smtClean="0"/>
              <a:t> die Kinder an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Tür</a:t>
            </a:r>
            <a:r>
              <a:rPr lang="en-US" sz="2400" dirty="0" smtClean="0"/>
              <a:t> </a:t>
            </a:r>
            <a:r>
              <a:rPr lang="en-US" sz="2400" dirty="0" smtClean="0"/>
              <a:t>am </a:t>
            </a:r>
            <a:r>
              <a:rPr lang="en-US" sz="2400" dirty="0" err="1" smtClean="0"/>
              <a:t>Morgen</a:t>
            </a:r>
            <a:r>
              <a:rPr lang="en-US" sz="2400" dirty="0" smtClean="0"/>
              <a:t>? – </a:t>
            </a:r>
            <a:r>
              <a:rPr lang="en-US" sz="2400" dirty="0" err="1" smtClean="0"/>
              <a:t>Einen</a:t>
            </a:r>
            <a:r>
              <a:rPr lang="en-US" sz="2400" dirty="0" smtClean="0"/>
              <a:t> Sack und </a:t>
            </a:r>
          </a:p>
          <a:p>
            <a:pPr>
              <a:buNone/>
            </a:pPr>
            <a:r>
              <a:rPr lang="en-US" sz="2400" dirty="0" err="1" smtClean="0"/>
              <a:t>dort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err="1" smtClean="0"/>
              <a:t>Kleidung</a:t>
            </a:r>
            <a:r>
              <a:rPr lang="en-US" sz="2400" dirty="0" smtClean="0"/>
              <a:t>, Geld, </a:t>
            </a:r>
            <a:r>
              <a:rPr lang="en-US" sz="2400" dirty="0" err="1" smtClean="0"/>
              <a:t>Schuhe</a:t>
            </a:r>
            <a:r>
              <a:rPr lang="en-US" sz="2400" dirty="0" smtClean="0"/>
              <a:t>! </a:t>
            </a:r>
            <a:r>
              <a:rPr lang="en-US" sz="2400" dirty="0" err="1" smtClean="0"/>
              <a:t>Jetzt</a:t>
            </a:r>
            <a:r>
              <a:rPr lang="en-US" sz="2400" dirty="0" smtClean="0"/>
              <a:t> </a:t>
            </a:r>
            <a:r>
              <a:rPr lang="en-US" sz="2400" dirty="0" err="1" smtClean="0"/>
              <a:t>brauchten</a:t>
            </a:r>
            <a:r>
              <a:rPr lang="en-US" sz="2400" dirty="0" smtClean="0"/>
              <a:t> </a:t>
            </a:r>
            <a:r>
              <a:rPr lang="en-US" sz="2400" dirty="0" err="1" smtClean="0"/>
              <a:t>sie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</a:t>
            </a:r>
            <a:r>
              <a:rPr lang="en-US" sz="2400" dirty="0" err="1" smtClean="0"/>
              <a:t>mehr</a:t>
            </a:r>
            <a:r>
              <a:rPr lang="en-US" sz="2400" dirty="0" smtClean="0"/>
              <a:t> </a:t>
            </a:r>
            <a:r>
              <a:rPr lang="en-US" sz="2400" dirty="0" err="1" smtClean="0"/>
              <a:t>barfuss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laufen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9" name="Рисунок 8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 descr="C:\Documents and Settings\Администратор\Мои документы\картинки\Организатор клипов (Microsoft)\j043349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28990" y="7143776"/>
            <a:ext cx="571682" cy="539765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Мои документы\картинки\Организатор клипов (Microsoft)\j043349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43304" y="7358090"/>
            <a:ext cx="723006" cy="682641"/>
          </a:xfrm>
          <a:prstGeom prst="rect">
            <a:avLst/>
          </a:prstGeom>
          <a:noFill/>
        </p:spPr>
      </p:pic>
      <p:pic>
        <p:nvPicPr>
          <p:cNvPr id="4100" name="Picture 4" descr="C:\Documents and Settings\Администратор\Мои документы\картинки\Организатор клипов (Microsoft)\j01831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4972085" cy="4286280"/>
          </a:xfrm>
          <a:prstGeom prst="rect">
            <a:avLst/>
          </a:prstGeom>
          <a:noFill/>
        </p:spPr>
      </p:pic>
      <p:pic>
        <p:nvPicPr>
          <p:cNvPr id="4101" name="Picture 5" descr="C:\Documents and Settings\Администратор\Мои документы\картинки\Организатор клипов (Microsoft)\j043349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-2286048" y="6858000"/>
            <a:ext cx="71438" cy="674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flipH="1">
            <a:off x="11215734" y="1643050"/>
            <a:ext cx="35719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286380" y="2071678"/>
            <a:ext cx="3531718" cy="31321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Als</a:t>
            </a:r>
            <a:r>
              <a:rPr lang="en-US" sz="2000" dirty="0" smtClean="0"/>
              <a:t> die Kinder </a:t>
            </a:r>
            <a:r>
              <a:rPr lang="en-US" sz="2000" dirty="0" err="1" smtClean="0"/>
              <a:t>aber</a:t>
            </a:r>
            <a:r>
              <a:rPr lang="en-US" sz="2000" dirty="0" smtClean="0"/>
              <a:t> in die </a:t>
            </a:r>
            <a:r>
              <a:rPr lang="en-US" sz="2000" dirty="0" err="1" smtClean="0"/>
              <a:t>Schuhe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schlüpfen</a:t>
            </a:r>
            <a:r>
              <a:rPr lang="en-US" sz="2000" dirty="0" smtClean="0"/>
              <a:t> </a:t>
            </a:r>
            <a:r>
              <a:rPr lang="en-US" sz="2000" dirty="0" err="1" smtClean="0"/>
              <a:t>wollten</a:t>
            </a:r>
            <a:r>
              <a:rPr lang="en-US" sz="2000" dirty="0" smtClean="0"/>
              <a:t>,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konnten</a:t>
            </a:r>
            <a:r>
              <a:rPr lang="en-US" sz="2000" dirty="0" smtClean="0"/>
              <a:t> </a:t>
            </a:r>
            <a:r>
              <a:rPr lang="en-US" sz="2000" dirty="0" err="1" smtClean="0"/>
              <a:t>sie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nicht</a:t>
            </a:r>
            <a:r>
              <a:rPr lang="en-US" sz="2000" dirty="0" smtClean="0"/>
              <a:t>. In den </a:t>
            </a:r>
            <a:r>
              <a:rPr lang="en-US" sz="2000" dirty="0" err="1" smtClean="0"/>
              <a:t>Schuhen</a:t>
            </a:r>
            <a:r>
              <a:rPr lang="en-US" sz="2000" dirty="0" smtClean="0"/>
              <a:t> </a:t>
            </a:r>
            <a:r>
              <a:rPr lang="en-US" sz="2000" dirty="0" err="1" smtClean="0"/>
              <a:t>steckten</a:t>
            </a:r>
            <a:r>
              <a:rPr lang="en-US" sz="2000" dirty="0" smtClean="0"/>
              <a:t> </a:t>
            </a:r>
            <a:r>
              <a:rPr lang="en-US" sz="2000" dirty="0" err="1" smtClean="0"/>
              <a:t>nämlich</a:t>
            </a:r>
            <a:r>
              <a:rPr lang="en-US" sz="2000" dirty="0" smtClean="0"/>
              <a:t> </a:t>
            </a:r>
            <a:r>
              <a:rPr lang="en-US" sz="2000" dirty="0" smtClean="0"/>
              <a:t>die </a:t>
            </a:r>
            <a:r>
              <a:rPr lang="en-US" sz="2000" dirty="0" err="1" smtClean="0"/>
              <a:t>allerschönsten</a:t>
            </a:r>
            <a:r>
              <a:rPr lang="en-US" sz="2000" dirty="0" smtClean="0"/>
              <a:t> </a:t>
            </a:r>
            <a:r>
              <a:rPr lang="en-US" sz="2000" dirty="0" err="1" smtClean="0"/>
              <a:t>Dinge</a:t>
            </a:r>
            <a:r>
              <a:rPr lang="en-US" sz="2000" dirty="0" smtClean="0"/>
              <a:t>: </a:t>
            </a:r>
            <a:r>
              <a:rPr lang="en-US" sz="2000" dirty="0" err="1" smtClean="0"/>
              <a:t>Spielzeug</a:t>
            </a:r>
            <a:r>
              <a:rPr lang="en-US" sz="2000" dirty="0" smtClean="0"/>
              <a:t>, </a:t>
            </a:r>
            <a:r>
              <a:rPr lang="en-US" sz="2000" dirty="0" err="1" smtClean="0"/>
              <a:t>Ä</a:t>
            </a:r>
            <a:r>
              <a:rPr lang="en-US" sz="2000" dirty="0" err="1" smtClean="0"/>
              <a:t>pfel</a:t>
            </a:r>
            <a:r>
              <a:rPr lang="en-US" sz="2000" dirty="0" smtClean="0"/>
              <a:t>, </a:t>
            </a:r>
            <a:r>
              <a:rPr lang="en-US" sz="2000" dirty="0" err="1" smtClean="0"/>
              <a:t>Nüsse</a:t>
            </a:r>
            <a:r>
              <a:rPr lang="en-US" sz="2000" dirty="0" smtClean="0"/>
              <a:t> </a:t>
            </a:r>
            <a:r>
              <a:rPr lang="en-US" sz="2000" dirty="0" smtClean="0"/>
              <a:t>und </a:t>
            </a:r>
            <a:r>
              <a:rPr lang="en-US" sz="2000" dirty="0" err="1" smtClean="0"/>
              <a:t>Süßigkeiten</a:t>
            </a:r>
            <a:r>
              <a:rPr lang="en-US" sz="2000" dirty="0" smtClean="0"/>
              <a:t>. Das </a:t>
            </a:r>
            <a:r>
              <a:rPr lang="en-US" sz="2000" dirty="0" err="1" smtClean="0"/>
              <a:t>alles</a:t>
            </a:r>
            <a:r>
              <a:rPr lang="en-US" sz="2000" dirty="0" smtClean="0"/>
              <a:t> </a:t>
            </a:r>
            <a:r>
              <a:rPr lang="en-US" sz="2000" dirty="0" err="1" smtClean="0"/>
              <a:t>hatte</a:t>
            </a:r>
            <a:r>
              <a:rPr lang="en-US" sz="2000" dirty="0" smtClean="0"/>
              <a:t> </a:t>
            </a:r>
            <a:r>
              <a:rPr lang="en-US" sz="2000" dirty="0" err="1" smtClean="0"/>
              <a:t>ihnen</a:t>
            </a:r>
            <a:r>
              <a:rPr lang="en-US" sz="2000" dirty="0" smtClean="0"/>
              <a:t>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Bischof</a:t>
            </a:r>
            <a:r>
              <a:rPr lang="en-US" sz="2000" dirty="0" smtClean="0"/>
              <a:t> </a:t>
            </a:r>
            <a:r>
              <a:rPr lang="en-US" sz="2000" dirty="0" err="1" smtClean="0"/>
              <a:t>Nikolaus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                </a:t>
            </a:r>
            <a:r>
              <a:rPr lang="en-US" sz="2000" dirty="0" err="1" smtClean="0"/>
              <a:t>geschenkt</a:t>
            </a:r>
            <a:r>
              <a:rPr lang="en-US" sz="2000" dirty="0" smtClean="0"/>
              <a:t>.  </a:t>
            </a:r>
            <a:endParaRPr lang="ru-RU" sz="2000" dirty="0"/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pic>
        <p:nvPicPr>
          <p:cNvPr id="5122" name="Picture 2" descr="C:\Documents and Settings\Администратор\Мои документы\картинки\Организатор клипов (Microsoft)\j043349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0"/>
            <a:ext cx="3643338" cy="2402915"/>
          </a:xfrm>
          <a:prstGeom prst="rect">
            <a:avLst/>
          </a:prstGeom>
          <a:noFill/>
        </p:spPr>
      </p:pic>
      <p:pic>
        <p:nvPicPr>
          <p:cNvPr id="5123" name="Picture 3" descr="C:\Documents and Settings\Администратор\Мои документы\картинки\Организатор клипов (Microsoft)\j043349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714620"/>
            <a:ext cx="4000528" cy="3628386"/>
          </a:xfrm>
          <a:prstGeom prst="rect">
            <a:avLst/>
          </a:prstGeom>
          <a:noFill/>
        </p:spPr>
      </p:pic>
      <p:pic>
        <p:nvPicPr>
          <p:cNvPr id="5124" name="Picture 4" descr="C:\Documents and Settings\Администратор\Мои документы\картинки\Организатор клипов (Microsoft)\j043349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14290"/>
            <a:ext cx="1933575" cy="18256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500694" y="3571876"/>
            <a:ext cx="3214686" cy="1134422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12800" dirty="0" smtClean="0">
                <a:latin typeface="Calibri" pitchFamily="34" charset="0"/>
              </a:rPr>
              <a:t>Поэтому главной упаковкой для подарка служит башмачок или сапожок.</a:t>
            </a:r>
            <a:endParaRPr lang="en-US" sz="12800" dirty="0" smtClean="0">
              <a:latin typeface="Calibri" pitchFamily="34" charset="0"/>
            </a:endParaRPr>
          </a:p>
          <a:p>
            <a:endParaRPr lang="en-US" sz="4500" dirty="0" smtClean="0"/>
          </a:p>
          <a:p>
            <a:endParaRPr lang="en-US" sz="4500" dirty="0" smtClean="0"/>
          </a:p>
          <a:p>
            <a:endParaRPr lang="en-US" sz="4500" dirty="0" smtClean="0"/>
          </a:p>
          <a:p>
            <a:endParaRPr lang="en-US" sz="4500" dirty="0" smtClean="0"/>
          </a:p>
          <a:p>
            <a:endParaRPr lang="en-US" sz="4500" dirty="0" smtClean="0"/>
          </a:p>
          <a:p>
            <a:endParaRPr lang="en-US" sz="45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pic>
        <p:nvPicPr>
          <p:cNvPr id="6146" name="Picture 2" descr="C:\Documents and Settings\Администратор\Мои документы\санта клаус\912_1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4000528" cy="4000528"/>
          </a:xfrm>
          <a:prstGeom prst="rect">
            <a:avLst/>
          </a:prstGeom>
          <a:noFill/>
        </p:spPr>
      </p:pic>
      <p:pic>
        <p:nvPicPr>
          <p:cNvPr id="6147" name="Picture 3" descr="C:\Documents and Settings\Администратор\Мои документы\санта клаус\nikolaus_550_115655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14290"/>
            <a:ext cx="3643338" cy="350906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 flipV="1">
            <a:off x="11501486" y="1571608"/>
            <a:ext cx="45719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54442" y="5072074"/>
            <a:ext cx="5114778" cy="135732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Auf </a:t>
            </a:r>
            <a:r>
              <a:rPr lang="en-US" sz="4000" dirty="0" err="1" smtClean="0"/>
              <a:t>Wiedersehen</a:t>
            </a:r>
            <a:r>
              <a:rPr lang="en-US" sz="4000" dirty="0" smtClean="0"/>
              <a:t>!</a:t>
            </a:r>
            <a:endParaRPr lang="ru-RU" sz="4000" dirty="0"/>
          </a:p>
        </p:txBody>
      </p:sp>
      <p:pic>
        <p:nvPicPr>
          <p:cNvPr id="1026" name="Picture 2" descr="C:\Documents and Settings\Администратор\Мои документы\анимашки\0_1d48b_f41a725d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0"/>
            <a:ext cx="6303913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</TotalTime>
  <Words>209</Words>
  <Application>Microsoft Office PowerPoint</Application>
  <PresentationFormat>Экран (4:3)</PresentationFormat>
  <Paragraphs>47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nikolaustag</vt:lpstr>
      <vt:lpstr>nikolauslegende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nikolaustag</dc:title>
  <dc:creator>XP GAME 2007</dc:creator>
  <cp:lastModifiedBy>XP GAME 2007</cp:lastModifiedBy>
  <cp:revision>16</cp:revision>
  <dcterms:created xsi:type="dcterms:W3CDTF">2009-11-18T06:20:43Z</dcterms:created>
  <dcterms:modified xsi:type="dcterms:W3CDTF">2011-04-09T14:08:12Z</dcterms:modified>
</cp:coreProperties>
</file>