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73" r:id="rId6"/>
    <p:sldId id="261" r:id="rId7"/>
    <p:sldId id="270" r:id="rId8"/>
    <p:sldId id="266" r:id="rId9"/>
    <p:sldId id="271" r:id="rId10"/>
    <p:sldId id="262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EB916-38F7-451D-B93B-908A14650DF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E8156C-BE62-4470-BEA4-72491F9CDF0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/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ЛИЧНОСТНЫЕ УУД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CBF454D9-C677-4F94-8418-5BBAD5868292}" type="parTrans" cxnId="{204D36A3-BC73-4122-9109-14A67442B228}">
      <dgm:prSet/>
      <dgm:spPr/>
      <dgm:t>
        <a:bodyPr/>
        <a:lstStyle/>
        <a:p>
          <a:endParaRPr lang="ru-RU"/>
        </a:p>
      </dgm:t>
    </dgm:pt>
    <dgm:pt modelId="{0F014754-C815-4784-B09A-386EEF0E0038}" type="sibTrans" cxnId="{204D36A3-BC73-4122-9109-14A67442B228}">
      <dgm:prSet/>
      <dgm:spPr/>
      <dgm:t>
        <a:bodyPr/>
        <a:lstStyle/>
        <a:p>
          <a:endParaRPr lang="ru-RU"/>
        </a:p>
      </dgm:t>
    </dgm:pt>
    <dgm:pt modelId="{DFB2C718-AB24-4FF6-88DE-911AA61837F5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Bookman Old Style" pitchFamily="18" charset="0"/>
            </a:rPr>
            <a:t>Самоопре-деление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E1D9538-AEBB-4DA3-BFB6-9CFAD254082F}" type="parTrans" cxnId="{4B25D763-E710-466F-9BC6-E012AEB07353}">
      <dgm:prSet/>
      <dgm:spPr/>
      <dgm:t>
        <a:bodyPr/>
        <a:lstStyle/>
        <a:p>
          <a:endParaRPr lang="ru-RU"/>
        </a:p>
      </dgm:t>
    </dgm:pt>
    <dgm:pt modelId="{BF62D7A9-0CC3-4ED8-8E63-6F751A26F488}" type="sibTrans" cxnId="{4B25D763-E710-466F-9BC6-E012AEB07353}">
      <dgm:prSet/>
      <dgm:spPr/>
      <dgm:t>
        <a:bodyPr/>
        <a:lstStyle/>
        <a:p>
          <a:endParaRPr lang="ru-RU"/>
        </a:p>
      </dgm:t>
    </dgm:pt>
    <dgm:pt modelId="{68AB6288-8B22-4F23-916B-632907B3D1F5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Bookman Old Style" pitchFamily="18" charset="0"/>
            </a:rPr>
            <a:t>Смысло-обраование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9FF869C-5538-4405-BF16-6A653E118A8C}" type="parTrans" cxnId="{4548BECF-D7EA-4BCB-9EEE-39F8BAE8C6B4}">
      <dgm:prSet/>
      <dgm:spPr/>
      <dgm:t>
        <a:bodyPr/>
        <a:lstStyle/>
        <a:p>
          <a:endParaRPr lang="ru-RU"/>
        </a:p>
      </dgm:t>
    </dgm:pt>
    <dgm:pt modelId="{8CACBAE8-F7C0-4028-AF2F-CD157380D045}" type="sibTrans" cxnId="{4548BECF-D7EA-4BCB-9EEE-39F8BAE8C6B4}">
      <dgm:prSet/>
      <dgm:spPr/>
      <dgm:t>
        <a:bodyPr/>
        <a:lstStyle/>
        <a:p>
          <a:endParaRPr lang="ru-RU"/>
        </a:p>
      </dgm:t>
    </dgm:pt>
    <dgm:pt modelId="{52BD1856-5ED1-414B-8483-17465C3E44FF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Bookman Old Style" pitchFamily="18" charset="0"/>
            </a:rPr>
            <a:t>Нравственно</a:t>
          </a:r>
        </a:p>
        <a:p>
          <a:r>
            <a:rPr lang="ru-RU" sz="2800" b="1" dirty="0" smtClean="0">
              <a:solidFill>
                <a:schemeClr val="tx1"/>
              </a:solidFill>
              <a:latin typeface="Bookman Old Style" pitchFamily="18" charset="0"/>
            </a:rPr>
            <a:t>этическая </a:t>
          </a:r>
        </a:p>
        <a:p>
          <a:r>
            <a:rPr lang="ru-RU" sz="2800" b="1" dirty="0" smtClean="0">
              <a:solidFill>
                <a:schemeClr val="tx1"/>
              </a:solidFill>
              <a:latin typeface="Bookman Old Style" pitchFamily="18" charset="0"/>
            </a:rPr>
            <a:t>ориентация</a:t>
          </a:r>
          <a:endParaRPr lang="ru-RU" sz="28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122191D-0A5F-47A8-9E45-EEAB375C23BD}" type="parTrans" cxnId="{4814E522-EB8D-4F86-B452-8346075B11E1}">
      <dgm:prSet/>
      <dgm:spPr/>
      <dgm:t>
        <a:bodyPr/>
        <a:lstStyle/>
        <a:p>
          <a:endParaRPr lang="ru-RU"/>
        </a:p>
      </dgm:t>
    </dgm:pt>
    <dgm:pt modelId="{2748C77E-07CA-4988-B828-FD4547C21E57}" type="sibTrans" cxnId="{4814E522-EB8D-4F86-B452-8346075B11E1}">
      <dgm:prSet/>
      <dgm:spPr/>
      <dgm:t>
        <a:bodyPr/>
        <a:lstStyle/>
        <a:p>
          <a:endParaRPr lang="ru-RU"/>
        </a:p>
      </dgm:t>
    </dgm:pt>
    <dgm:pt modelId="{085A30EC-2FB4-48D7-8171-A9AD1A0A9F06}" type="pres">
      <dgm:prSet presAssocID="{C93EB916-38F7-451D-B93B-908A14650D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A4251-6DA8-4AAB-AD52-D13C024C5AB6}" type="pres">
      <dgm:prSet presAssocID="{5BE8156C-BE62-4470-BEA4-72491F9CDF09}" presName="hierRoot1" presStyleCnt="0">
        <dgm:presLayoutVars>
          <dgm:hierBranch val="init"/>
        </dgm:presLayoutVars>
      </dgm:prSet>
      <dgm:spPr/>
    </dgm:pt>
    <dgm:pt modelId="{408ABF40-9475-4D3C-92D4-177A13E3966D}" type="pres">
      <dgm:prSet presAssocID="{5BE8156C-BE62-4470-BEA4-72491F9CDF09}" presName="rootComposite1" presStyleCnt="0"/>
      <dgm:spPr/>
    </dgm:pt>
    <dgm:pt modelId="{EDF62D3E-0B9A-4418-82AC-64FE02C79256}" type="pres">
      <dgm:prSet presAssocID="{5BE8156C-BE62-4470-BEA4-72491F9CDF09}" presName="rootText1" presStyleLbl="node0" presStyleIdx="0" presStyleCnt="1" custScaleX="190684" custScaleY="174915" custLinFactNeighborX="2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A2C36D-A9CF-458E-A245-9207E9F24070}" type="pres">
      <dgm:prSet presAssocID="{5BE8156C-BE62-4470-BEA4-72491F9CDF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CD8FD7-CB53-40D0-AA27-5672B710E532}" type="pres">
      <dgm:prSet presAssocID="{5BE8156C-BE62-4470-BEA4-72491F9CDF09}" presName="hierChild2" presStyleCnt="0"/>
      <dgm:spPr/>
    </dgm:pt>
    <dgm:pt modelId="{2AF77F5B-AE8D-4CCF-9603-5FAC0214F90C}" type="pres">
      <dgm:prSet presAssocID="{0E1D9538-AEBB-4DA3-BFB6-9CFAD254082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CFEA9A-8C60-4D8C-B0F4-D8DF8ACAD140}" type="pres">
      <dgm:prSet presAssocID="{DFB2C718-AB24-4FF6-88DE-911AA61837F5}" presName="hierRoot2" presStyleCnt="0">
        <dgm:presLayoutVars>
          <dgm:hierBranch val="init"/>
        </dgm:presLayoutVars>
      </dgm:prSet>
      <dgm:spPr/>
    </dgm:pt>
    <dgm:pt modelId="{D458CC99-D5DC-4B81-8E27-C7FBD06C6C2B}" type="pres">
      <dgm:prSet presAssocID="{DFB2C718-AB24-4FF6-88DE-911AA61837F5}" presName="rootComposite" presStyleCnt="0"/>
      <dgm:spPr/>
    </dgm:pt>
    <dgm:pt modelId="{B32A601E-2CBB-4B6F-8F99-CC5A198B9E43}" type="pres">
      <dgm:prSet presAssocID="{DFB2C718-AB24-4FF6-88DE-911AA61837F5}" presName="rootText" presStyleLbl="node2" presStyleIdx="0" presStyleCnt="3" custScaleX="128839" custScaleY="1669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0A8A6A-A3A5-40DD-80F0-A76E27908C40}" type="pres">
      <dgm:prSet presAssocID="{DFB2C718-AB24-4FF6-88DE-911AA61837F5}" presName="rootConnector" presStyleLbl="node2" presStyleIdx="0" presStyleCnt="3"/>
      <dgm:spPr/>
      <dgm:t>
        <a:bodyPr/>
        <a:lstStyle/>
        <a:p>
          <a:endParaRPr lang="ru-RU"/>
        </a:p>
      </dgm:t>
    </dgm:pt>
    <dgm:pt modelId="{02E26560-B927-4D9E-8DBF-3EB4F442E91A}" type="pres">
      <dgm:prSet presAssocID="{DFB2C718-AB24-4FF6-88DE-911AA61837F5}" presName="hierChild4" presStyleCnt="0"/>
      <dgm:spPr/>
    </dgm:pt>
    <dgm:pt modelId="{C12A7DC4-E215-4BBD-9D19-4AFE2734DD2B}" type="pres">
      <dgm:prSet presAssocID="{DFB2C718-AB24-4FF6-88DE-911AA61837F5}" presName="hierChild5" presStyleCnt="0"/>
      <dgm:spPr/>
    </dgm:pt>
    <dgm:pt modelId="{E273929A-FCC3-403A-BDBD-3EE73D45A4CF}" type="pres">
      <dgm:prSet presAssocID="{09FF869C-5538-4405-BF16-6A653E118A8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10D340-8160-4699-9F9F-55F8009FCFCA}" type="pres">
      <dgm:prSet presAssocID="{68AB6288-8B22-4F23-916B-632907B3D1F5}" presName="hierRoot2" presStyleCnt="0">
        <dgm:presLayoutVars>
          <dgm:hierBranch val="init"/>
        </dgm:presLayoutVars>
      </dgm:prSet>
      <dgm:spPr/>
    </dgm:pt>
    <dgm:pt modelId="{1DE54E0D-A8BB-4EB1-AA38-38B7AC05F3BC}" type="pres">
      <dgm:prSet presAssocID="{68AB6288-8B22-4F23-916B-632907B3D1F5}" presName="rootComposite" presStyleCnt="0"/>
      <dgm:spPr/>
    </dgm:pt>
    <dgm:pt modelId="{4A06A9BF-8AC6-4BA9-A0A4-9B0BC4CA0550}" type="pres">
      <dgm:prSet presAssocID="{68AB6288-8B22-4F23-916B-632907B3D1F5}" presName="rootText" presStyleLbl="node2" presStyleIdx="1" presStyleCnt="3" custScaleX="148402" custScaleY="1695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9DF8A9C-8A06-477C-8ED4-14CDEADDC968}" type="pres">
      <dgm:prSet presAssocID="{68AB6288-8B22-4F23-916B-632907B3D1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65C6DE1-B9B9-41EB-9F17-D23487734F3E}" type="pres">
      <dgm:prSet presAssocID="{68AB6288-8B22-4F23-916B-632907B3D1F5}" presName="hierChild4" presStyleCnt="0"/>
      <dgm:spPr/>
    </dgm:pt>
    <dgm:pt modelId="{4BCE101D-DAEF-4268-B740-D3D5DBEC520A}" type="pres">
      <dgm:prSet presAssocID="{68AB6288-8B22-4F23-916B-632907B3D1F5}" presName="hierChild5" presStyleCnt="0"/>
      <dgm:spPr/>
    </dgm:pt>
    <dgm:pt modelId="{28FEB417-DEEF-4761-AFD6-36DA19BB3FF3}" type="pres">
      <dgm:prSet presAssocID="{A122191D-0A5F-47A8-9E45-EEAB375C23B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0CCD1FF-E4BF-48F7-A1D9-D833DC2AFA5B}" type="pres">
      <dgm:prSet presAssocID="{52BD1856-5ED1-414B-8483-17465C3E44FF}" presName="hierRoot2" presStyleCnt="0">
        <dgm:presLayoutVars>
          <dgm:hierBranch val="init"/>
        </dgm:presLayoutVars>
      </dgm:prSet>
      <dgm:spPr/>
    </dgm:pt>
    <dgm:pt modelId="{785DA7D8-AA7D-45B3-A5A5-833F867FD7C5}" type="pres">
      <dgm:prSet presAssocID="{52BD1856-5ED1-414B-8483-17465C3E44FF}" presName="rootComposite" presStyleCnt="0"/>
      <dgm:spPr/>
    </dgm:pt>
    <dgm:pt modelId="{9639018D-EA9B-455A-A2D9-61FE47BCC880}" type="pres">
      <dgm:prSet presAssocID="{52BD1856-5ED1-414B-8483-17465C3E44FF}" presName="rootText" presStyleLbl="node2" presStyleIdx="2" presStyleCnt="3" custScaleX="151586" custScaleY="245086" custLinFactNeighborX="13348" custLinFactNeighborY="-10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049D0C5-0210-48A6-B67E-62F6527E8DD3}" type="pres">
      <dgm:prSet presAssocID="{52BD1856-5ED1-414B-8483-17465C3E44FF}" presName="rootConnector" presStyleLbl="node2" presStyleIdx="2" presStyleCnt="3"/>
      <dgm:spPr/>
      <dgm:t>
        <a:bodyPr/>
        <a:lstStyle/>
        <a:p>
          <a:endParaRPr lang="ru-RU"/>
        </a:p>
      </dgm:t>
    </dgm:pt>
    <dgm:pt modelId="{49596669-D19D-4042-A1DE-1CFEA066D5DE}" type="pres">
      <dgm:prSet presAssocID="{52BD1856-5ED1-414B-8483-17465C3E44FF}" presName="hierChild4" presStyleCnt="0"/>
      <dgm:spPr/>
    </dgm:pt>
    <dgm:pt modelId="{51525486-6B46-4E98-9E80-76F2E6B66A88}" type="pres">
      <dgm:prSet presAssocID="{52BD1856-5ED1-414B-8483-17465C3E44FF}" presName="hierChild5" presStyleCnt="0"/>
      <dgm:spPr/>
    </dgm:pt>
    <dgm:pt modelId="{72AF62A1-1E47-4D96-A0EC-4BCD089E2DEB}" type="pres">
      <dgm:prSet presAssocID="{5BE8156C-BE62-4470-BEA4-72491F9CDF09}" presName="hierChild3" presStyleCnt="0"/>
      <dgm:spPr/>
    </dgm:pt>
  </dgm:ptLst>
  <dgm:cxnLst>
    <dgm:cxn modelId="{305BDF81-F53E-45F4-B01C-22F97C4FEA66}" type="presOf" srcId="{52BD1856-5ED1-414B-8483-17465C3E44FF}" destId="{8049D0C5-0210-48A6-B67E-62F6527E8DD3}" srcOrd="1" destOrd="0" presId="urn:microsoft.com/office/officeart/2005/8/layout/orgChart1"/>
    <dgm:cxn modelId="{65DE0441-C5B8-4AE8-AE8E-C41885F2B441}" type="presOf" srcId="{DFB2C718-AB24-4FF6-88DE-911AA61837F5}" destId="{B32A601E-2CBB-4B6F-8F99-CC5A198B9E43}" srcOrd="0" destOrd="0" presId="urn:microsoft.com/office/officeart/2005/8/layout/orgChart1"/>
    <dgm:cxn modelId="{666E5C35-AAB7-4744-9A6F-853EA8D619AE}" type="presOf" srcId="{5BE8156C-BE62-4470-BEA4-72491F9CDF09}" destId="{EDF62D3E-0B9A-4418-82AC-64FE02C79256}" srcOrd="0" destOrd="0" presId="urn:microsoft.com/office/officeart/2005/8/layout/orgChart1"/>
    <dgm:cxn modelId="{F0241266-0BE2-4E54-B0A9-113E71D3F6D8}" type="presOf" srcId="{09FF869C-5538-4405-BF16-6A653E118A8C}" destId="{E273929A-FCC3-403A-BDBD-3EE73D45A4CF}" srcOrd="0" destOrd="0" presId="urn:microsoft.com/office/officeart/2005/8/layout/orgChart1"/>
    <dgm:cxn modelId="{4AE83DE3-8A2D-4A5F-AC14-A23E6ACEF168}" type="presOf" srcId="{DFB2C718-AB24-4FF6-88DE-911AA61837F5}" destId="{4A0A8A6A-A3A5-40DD-80F0-A76E27908C40}" srcOrd="1" destOrd="0" presId="urn:microsoft.com/office/officeart/2005/8/layout/orgChart1"/>
    <dgm:cxn modelId="{8650E290-638D-4E6F-8E0A-4DE59CE62D2E}" type="presOf" srcId="{A122191D-0A5F-47A8-9E45-EEAB375C23BD}" destId="{28FEB417-DEEF-4761-AFD6-36DA19BB3FF3}" srcOrd="0" destOrd="0" presId="urn:microsoft.com/office/officeart/2005/8/layout/orgChart1"/>
    <dgm:cxn modelId="{E993D6AD-C5F7-4944-8BCF-C26FC5DC90B2}" type="presOf" srcId="{68AB6288-8B22-4F23-916B-632907B3D1F5}" destId="{4A06A9BF-8AC6-4BA9-A0A4-9B0BC4CA0550}" srcOrd="0" destOrd="0" presId="urn:microsoft.com/office/officeart/2005/8/layout/orgChart1"/>
    <dgm:cxn modelId="{61D8F6D0-EAF6-4412-93BD-EC3CD41721DD}" type="presOf" srcId="{C93EB916-38F7-451D-B93B-908A14650DF2}" destId="{085A30EC-2FB4-48D7-8171-A9AD1A0A9F06}" srcOrd="0" destOrd="0" presId="urn:microsoft.com/office/officeart/2005/8/layout/orgChart1"/>
    <dgm:cxn modelId="{204D36A3-BC73-4122-9109-14A67442B228}" srcId="{C93EB916-38F7-451D-B93B-908A14650DF2}" destId="{5BE8156C-BE62-4470-BEA4-72491F9CDF09}" srcOrd="0" destOrd="0" parTransId="{CBF454D9-C677-4F94-8418-5BBAD5868292}" sibTransId="{0F014754-C815-4784-B09A-386EEF0E0038}"/>
    <dgm:cxn modelId="{D363B1D0-9335-43AD-9E6B-AC5DC4D0602D}" type="presOf" srcId="{5BE8156C-BE62-4470-BEA4-72491F9CDF09}" destId="{ACA2C36D-A9CF-458E-A245-9207E9F24070}" srcOrd="1" destOrd="0" presId="urn:microsoft.com/office/officeart/2005/8/layout/orgChart1"/>
    <dgm:cxn modelId="{8B893A68-F7C3-4E98-8D75-5B44BDAFB063}" type="presOf" srcId="{68AB6288-8B22-4F23-916B-632907B3D1F5}" destId="{69DF8A9C-8A06-477C-8ED4-14CDEADDC968}" srcOrd="1" destOrd="0" presId="urn:microsoft.com/office/officeart/2005/8/layout/orgChart1"/>
    <dgm:cxn modelId="{4814E522-EB8D-4F86-B452-8346075B11E1}" srcId="{5BE8156C-BE62-4470-BEA4-72491F9CDF09}" destId="{52BD1856-5ED1-414B-8483-17465C3E44FF}" srcOrd="2" destOrd="0" parTransId="{A122191D-0A5F-47A8-9E45-EEAB375C23BD}" sibTransId="{2748C77E-07CA-4988-B828-FD4547C21E57}"/>
    <dgm:cxn modelId="{700DFBD6-C99F-4A9D-A408-529CE9D1F1A6}" type="presOf" srcId="{0E1D9538-AEBB-4DA3-BFB6-9CFAD254082F}" destId="{2AF77F5B-AE8D-4CCF-9603-5FAC0214F90C}" srcOrd="0" destOrd="0" presId="urn:microsoft.com/office/officeart/2005/8/layout/orgChart1"/>
    <dgm:cxn modelId="{D995D385-99FB-45AF-B784-F1D4739944FF}" type="presOf" srcId="{52BD1856-5ED1-414B-8483-17465C3E44FF}" destId="{9639018D-EA9B-455A-A2D9-61FE47BCC880}" srcOrd="0" destOrd="0" presId="urn:microsoft.com/office/officeart/2005/8/layout/orgChart1"/>
    <dgm:cxn modelId="{4B25D763-E710-466F-9BC6-E012AEB07353}" srcId="{5BE8156C-BE62-4470-BEA4-72491F9CDF09}" destId="{DFB2C718-AB24-4FF6-88DE-911AA61837F5}" srcOrd="0" destOrd="0" parTransId="{0E1D9538-AEBB-4DA3-BFB6-9CFAD254082F}" sibTransId="{BF62D7A9-0CC3-4ED8-8E63-6F751A26F488}"/>
    <dgm:cxn modelId="{4548BECF-D7EA-4BCB-9EEE-39F8BAE8C6B4}" srcId="{5BE8156C-BE62-4470-BEA4-72491F9CDF09}" destId="{68AB6288-8B22-4F23-916B-632907B3D1F5}" srcOrd="1" destOrd="0" parTransId="{09FF869C-5538-4405-BF16-6A653E118A8C}" sibTransId="{8CACBAE8-F7C0-4028-AF2F-CD157380D045}"/>
    <dgm:cxn modelId="{167C36BE-CE00-4A29-B86A-E67D0350520D}" type="presParOf" srcId="{085A30EC-2FB4-48D7-8171-A9AD1A0A9F06}" destId="{F60A4251-6DA8-4AAB-AD52-D13C024C5AB6}" srcOrd="0" destOrd="0" presId="urn:microsoft.com/office/officeart/2005/8/layout/orgChart1"/>
    <dgm:cxn modelId="{A5CEBA31-5643-4AB6-A827-EBF1D3D0A8EA}" type="presParOf" srcId="{F60A4251-6DA8-4AAB-AD52-D13C024C5AB6}" destId="{408ABF40-9475-4D3C-92D4-177A13E3966D}" srcOrd="0" destOrd="0" presId="urn:microsoft.com/office/officeart/2005/8/layout/orgChart1"/>
    <dgm:cxn modelId="{70320D11-BE6F-481B-AF2D-A818BF31B9C6}" type="presParOf" srcId="{408ABF40-9475-4D3C-92D4-177A13E3966D}" destId="{EDF62D3E-0B9A-4418-82AC-64FE02C79256}" srcOrd="0" destOrd="0" presId="urn:microsoft.com/office/officeart/2005/8/layout/orgChart1"/>
    <dgm:cxn modelId="{7052E327-FEE0-4B21-9561-A39988B0DE72}" type="presParOf" srcId="{408ABF40-9475-4D3C-92D4-177A13E3966D}" destId="{ACA2C36D-A9CF-458E-A245-9207E9F24070}" srcOrd="1" destOrd="0" presId="urn:microsoft.com/office/officeart/2005/8/layout/orgChart1"/>
    <dgm:cxn modelId="{83466566-4F0A-4FC9-9ABF-E2B0149D80DA}" type="presParOf" srcId="{F60A4251-6DA8-4AAB-AD52-D13C024C5AB6}" destId="{F6CD8FD7-CB53-40D0-AA27-5672B710E532}" srcOrd="1" destOrd="0" presId="urn:microsoft.com/office/officeart/2005/8/layout/orgChart1"/>
    <dgm:cxn modelId="{D0A0EB13-4591-42EF-B590-483128E7E1C7}" type="presParOf" srcId="{F6CD8FD7-CB53-40D0-AA27-5672B710E532}" destId="{2AF77F5B-AE8D-4CCF-9603-5FAC0214F90C}" srcOrd="0" destOrd="0" presId="urn:microsoft.com/office/officeart/2005/8/layout/orgChart1"/>
    <dgm:cxn modelId="{3C52D713-1B26-49C5-80D6-34E25AF4B990}" type="presParOf" srcId="{F6CD8FD7-CB53-40D0-AA27-5672B710E532}" destId="{5ACFEA9A-8C60-4D8C-B0F4-D8DF8ACAD140}" srcOrd="1" destOrd="0" presId="urn:microsoft.com/office/officeart/2005/8/layout/orgChart1"/>
    <dgm:cxn modelId="{53BDF0F1-DD0F-4446-845A-D1F508DF50C7}" type="presParOf" srcId="{5ACFEA9A-8C60-4D8C-B0F4-D8DF8ACAD140}" destId="{D458CC99-D5DC-4B81-8E27-C7FBD06C6C2B}" srcOrd="0" destOrd="0" presId="urn:microsoft.com/office/officeart/2005/8/layout/orgChart1"/>
    <dgm:cxn modelId="{318785AD-AB1C-47ED-A759-30572FBC34BE}" type="presParOf" srcId="{D458CC99-D5DC-4B81-8E27-C7FBD06C6C2B}" destId="{B32A601E-2CBB-4B6F-8F99-CC5A198B9E43}" srcOrd="0" destOrd="0" presId="urn:microsoft.com/office/officeart/2005/8/layout/orgChart1"/>
    <dgm:cxn modelId="{04577546-08E8-49C3-9665-3D2B68E7D413}" type="presParOf" srcId="{D458CC99-D5DC-4B81-8E27-C7FBD06C6C2B}" destId="{4A0A8A6A-A3A5-40DD-80F0-A76E27908C40}" srcOrd="1" destOrd="0" presId="urn:microsoft.com/office/officeart/2005/8/layout/orgChart1"/>
    <dgm:cxn modelId="{3BB08963-0818-4CCC-90A9-27F6DE86A10E}" type="presParOf" srcId="{5ACFEA9A-8C60-4D8C-B0F4-D8DF8ACAD140}" destId="{02E26560-B927-4D9E-8DBF-3EB4F442E91A}" srcOrd="1" destOrd="0" presId="urn:microsoft.com/office/officeart/2005/8/layout/orgChart1"/>
    <dgm:cxn modelId="{8558E0BF-BD9D-4CCF-9D68-2C5B8BCA8A08}" type="presParOf" srcId="{5ACFEA9A-8C60-4D8C-B0F4-D8DF8ACAD140}" destId="{C12A7DC4-E215-4BBD-9D19-4AFE2734DD2B}" srcOrd="2" destOrd="0" presId="urn:microsoft.com/office/officeart/2005/8/layout/orgChart1"/>
    <dgm:cxn modelId="{066F6456-349C-4EB8-977C-7949543B46AE}" type="presParOf" srcId="{F6CD8FD7-CB53-40D0-AA27-5672B710E532}" destId="{E273929A-FCC3-403A-BDBD-3EE73D45A4CF}" srcOrd="2" destOrd="0" presId="urn:microsoft.com/office/officeart/2005/8/layout/orgChart1"/>
    <dgm:cxn modelId="{A7E7A178-07E5-4AB3-94EC-FEEC384CFEDE}" type="presParOf" srcId="{F6CD8FD7-CB53-40D0-AA27-5672B710E532}" destId="{A710D340-8160-4699-9F9F-55F8009FCFCA}" srcOrd="3" destOrd="0" presId="urn:microsoft.com/office/officeart/2005/8/layout/orgChart1"/>
    <dgm:cxn modelId="{53A60191-61F0-4FEF-8EC5-CEB8B2C6DA99}" type="presParOf" srcId="{A710D340-8160-4699-9F9F-55F8009FCFCA}" destId="{1DE54E0D-A8BB-4EB1-AA38-38B7AC05F3BC}" srcOrd="0" destOrd="0" presId="urn:microsoft.com/office/officeart/2005/8/layout/orgChart1"/>
    <dgm:cxn modelId="{BC6A34F6-8AAF-46CC-BDDE-F81D88EFA11C}" type="presParOf" srcId="{1DE54E0D-A8BB-4EB1-AA38-38B7AC05F3BC}" destId="{4A06A9BF-8AC6-4BA9-A0A4-9B0BC4CA0550}" srcOrd="0" destOrd="0" presId="urn:microsoft.com/office/officeart/2005/8/layout/orgChart1"/>
    <dgm:cxn modelId="{870D4EED-F486-43CD-83D5-94D3BE275A68}" type="presParOf" srcId="{1DE54E0D-A8BB-4EB1-AA38-38B7AC05F3BC}" destId="{69DF8A9C-8A06-477C-8ED4-14CDEADDC968}" srcOrd="1" destOrd="0" presId="urn:microsoft.com/office/officeart/2005/8/layout/orgChart1"/>
    <dgm:cxn modelId="{8EA5A0B0-417C-470B-9D96-6BD72D1E9BF3}" type="presParOf" srcId="{A710D340-8160-4699-9F9F-55F8009FCFCA}" destId="{565C6DE1-B9B9-41EB-9F17-D23487734F3E}" srcOrd="1" destOrd="0" presId="urn:microsoft.com/office/officeart/2005/8/layout/orgChart1"/>
    <dgm:cxn modelId="{2A8E02C6-C4ED-44B2-A65A-61958CE811C9}" type="presParOf" srcId="{A710D340-8160-4699-9F9F-55F8009FCFCA}" destId="{4BCE101D-DAEF-4268-B740-D3D5DBEC520A}" srcOrd="2" destOrd="0" presId="urn:microsoft.com/office/officeart/2005/8/layout/orgChart1"/>
    <dgm:cxn modelId="{3DC048F8-666E-46B4-A179-B1BBD18FDF57}" type="presParOf" srcId="{F6CD8FD7-CB53-40D0-AA27-5672B710E532}" destId="{28FEB417-DEEF-4761-AFD6-36DA19BB3FF3}" srcOrd="4" destOrd="0" presId="urn:microsoft.com/office/officeart/2005/8/layout/orgChart1"/>
    <dgm:cxn modelId="{8B766AEF-1A60-45E6-B409-F5A255F49762}" type="presParOf" srcId="{F6CD8FD7-CB53-40D0-AA27-5672B710E532}" destId="{60CCD1FF-E4BF-48F7-A1D9-D833DC2AFA5B}" srcOrd="5" destOrd="0" presId="urn:microsoft.com/office/officeart/2005/8/layout/orgChart1"/>
    <dgm:cxn modelId="{1ECA591B-3092-45C1-91CD-C1F4570F3FFF}" type="presParOf" srcId="{60CCD1FF-E4BF-48F7-A1D9-D833DC2AFA5B}" destId="{785DA7D8-AA7D-45B3-A5A5-833F867FD7C5}" srcOrd="0" destOrd="0" presId="urn:microsoft.com/office/officeart/2005/8/layout/orgChart1"/>
    <dgm:cxn modelId="{FB708AE8-0A25-4ED7-B473-ED3BFB084B20}" type="presParOf" srcId="{785DA7D8-AA7D-45B3-A5A5-833F867FD7C5}" destId="{9639018D-EA9B-455A-A2D9-61FE47BCC880}" srcOrd="0" destOrd="0" presId="urn:microsoft.com/office/officeart/2005/8/layout/orgChart1"/>
    <dgm:cxn modelId="{723EED9F-A00E-4A99-93D2-67CE1BBCAE44}" type="presParOf" srcId="{785DA7D8-AA7D-45B3-A5A5-833F867FD7C5}" destId="{8049D0C5-0210-48A6-B67E-62F6527E8DD3}" srcOrd="1" destOrd="0" presId="urn:microsoft.com/office/officeart/2005/8/layout/orgChart1"/>
    <dgm:cxn modelId="{90CA026D-DC0B-4623-974F-883FF42B1F97}" type="presParOf" srcId="{60CCD1FF-E4BF-48F7-A1D9-D833DC2AFA5B}" destId="{49596669-D19D-4042-A1DE-1CFEA066D5DE}" srcOrd="1" destOrd="0" presId="urn:microsoft.com/office/officeart/2005/8/layout/orgChart1"/>
    <dgm:cxn modelId="{401C92E2-78C4-4262-AD64-5FBE1EB51BE4}" type="presParOf" srcId="{60CCD1FF-E4BF-48F7-A1D9-D833DC2AFA5B}" destId="{51525486-6B46-4E98-9E80-76F2E6B66A88}" srcOrd="2" destOrd="0" presId="urn:microsoft.com/office/officeart/2005/8/layout/orgChart1"/>
    <dgm:cxn modelId="{9F1A7D94-E1E9-4FA0-837E-C0F4108D56A9}" type="presParOf" srcId="{F60A4251-6DA8-4AAB-AD52-D13C024C5AB6}" destId="{72AF62A1-1E47-4D96-A0EC-4BCD089E2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EB916-38F7-451D-B93B-908A14650DF2}" type="doc">
      <dgm:prSet loTypeId="urn:microsoft.com/office/officeart/2005/8/layout/hierarchy5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E8156C-BE62-4470-BEA4-72491F9CDF0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Регулятивные УУД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CBF454D9-C677-4F94-8418-5BBAD5868292}" type="parTrans" cxnId="{204D36A3-BC73-4122-9109-14A67442B228}">
      <dgm:prSet/>
      <dgm:spPr/>
      <dgm:t>
        <a:bodyPr/>
        <a:lstStyle/>
        <a:p>
          <a:endParaRPr lang="ru-RU"/>
        </a:p>
      </dgm:t>
    </dgm:pt>
    <dgm:pt modelId="{0F014754-C815-4784-B09A-386EEF0E0038}" type="sibTrans" cxnId="{204D36A3-BC73-4122-9109-14A67442B228}">
      <dgm:prSet/>
      <dgm:spPr/>
      <dgm:t>
        <a:bodyPr/>
        <a:lstStyle/>
        <a:p>
          <a:endParaRPr lang="ru-RU"/>
        </a:p>
      </dgm:t>
    </dgm:pt>
    <dgm:pt modelId="{DFB2C718-AB24-4FF6-88DE-911AA61837F5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Bookman Old Style" pitchFamily="18" charset="0"/>
            </a:rPr>
            <a:t>Целеполагание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E1D9538-AEBB-4DA3-BFB6-9CFAD254082F}" type="parTrans" cxnId="{4B25D763-E710-466F-9BC6-E012AEB07353}">
      <dgm:prSet/>
      <dgm:spPr/>
      <dgm:t>
        <a:bodyPr/>
        <a:lstStyle/>
        <a:p>
          <a:endParaRPr lang="ru-RU"/>
        </a:p>
      </dgm:t>
    </dgm:pt>
    <dgm:pt modelId="{BF62D7A9-0CC3-4ED8-8E63-6F751A26F488}" type="sibTrans" cxnId="{4B25D763-E710-466F-9BC6-E012AEB07353}">
      <dgm:prSet/>
      <dgm:spPr/>
      <dgm:t>
        <a:bodyPr/>
        <a:lstStyle/>
        <a:p>
          <a:endParaRPr lang="ru-RU"/>
        </a:p>
      </dgm:t>
    </dgm:pt>
    <dgm:pt modelId="{68AB6288-8B22-4F23-916B-632907B3D1F5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Планирование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9FF869C-5538-4405-BF16-6A653E118A8C}" type="parTrans" cxnId="{4548BECF-D7EA-4BCB-9EEE-39F8BAE8C6B4}">
      <dgm:prSet/>
      <dgm:spPr/>
      <dgm:t>
        <a:bodyPr/>
        <a:lstStyle/>
        <a:p>
          <a:endParaRPr lang="ru-RU"/>
        </a:p>
      </dgm:t>
    </dgm:pt>
    <dgm:pt modelId="{8CACBAE8-F7C0-4028-AF2F-CD157380D045}" type="sibTrans" cxnId="{4548BECF-D7EA-4BCB-9EEE-39F8BAE8C6B4}">
      <dgm:prSet/>
      <dgm:spPr/>
      <dgm:t>
        <a:bodyPr/>
        <a:lstStyle/>
        <a:p>
          <a:endParaRPr lang="ru-RU"/>
        </a:p>
      </dgm:t>
    </dgm:pt>
    <dgm:pt modelId="{52BD1856-5ED1-414B-8483-17465C3E44FF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Прогнозирование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122191D-0A5F-47A8-9E45-EEAB375C23BD}" type="parTrans" cxnId="{4814E522-EB8D-4F86-B452-8346075B11E1}">
      <dgm:prSet/>
      <dgm:spPr/>
      <dgm:t>
        <a:bodyPr/>
        <a:lstStyle/>
        <a:p>
          <a:endParaRPr lang="ru-RU"/>
        </a:p>
      </dgm:t>
    </dgm:pt>
    <dgm:pt modelId="{2748C77E-07CA-4988-B828-FD4547C21E57}" type="sibTrans" cxnId="{4814E522-EB8D-4F86-B452-8346075B11E1}">
      <dgm:prSet/>
      <dgm:spPr/>
      <dgm:t>
        <a:bodyPr/>
        <a:lstStyle/>
        <a:p>
          <a:endParaRPr lang="ru-RU"/>
        </a:p>
      </dgm:t>
    </dgm:pt>
    <dgm:pt modelId="{242CF631-1513-4CD2-B110-2FCA9000FEBC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Контроль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97226DA-5E0D-4DB1-8B0D-F2E195AF5128}" type="parTrans" cxnId="{1F21FA67-BCA4-4FF6-976B-233C6C4AF3E9}">
      <dgm:prSet/>
      <dgm:spPr/>
      <dgm:t>
        <a:bodyPr/>
        <a:lstStyle/>
        <a:p>
          <a:endParaRPr lang="ru-RU"/>
        </a:p>
      </dgm:t>
    </dgm:pt>
    <dgm:pt modelId="{9D7CA0B0-9C44-4075-8574-21730C2F492E}" type="sibTrans" cxnId="{1F21FA67-BCA4-4FF6-976B-233C6C4AF3E9}">
      <dgm:prSet/>
      <dgm:spPr/>
      <dgm:t>
        <a:bodyPr/>
        <a:lstStyle/>
        <a:p>
          <a:endParaRPr lang="ru-RU"/>
        </a:p>
      </dgm:t>
    </dgm:pt>
    <dgm:pt modelId="{4E3DA8B7-93B8-4CB3-8D82-D63A6BB8E882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Оценка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53BF3DCD-913C-4BA9-B8D8-041B9D4ABA5C}" type="parTrans" cxnId="{6E7BA86C-77B8-4AD4-9447-8C2240BEA9E8}">
      <dgm:prSet/>
      <dgm:spPr/>
      <dgm:t>
        <a:bodyPr/>
        <a:lstStyle/>
        <a:p>
          <a:endParaRPr lang="ru-RU"/>
        </a:p>
      </dgm:t>
    </dgm:pt>
    <dgm:pt modelId="{4119047B-2E57-463A-92FE-BFF99F665E25}" type="sibTrans" cxnId="{6E7BA86C-77B8-4AD4-9447-8C2240BEA9E8}">
      <dgm:prSet/>
      <dgm:spPr/>
      <dgm:t>
        <a:bodyPr/>
        <a:lstStyle/>
        <a:p>
          <a:endParaRPr lang="ru-RU"/>
        </a:p>
      </dgm:t>
    </dgm:pt>
    <dgm:pt modelId="{5F56F762-CB6B-406C-9101-024DCDF41C10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Bookman Old Style" pitchFamily="18" charset="0"/>
            </a:rPr>
            <a:t>Саморегуляция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A1ED2F-BE23-4FBC-AA53-5C9C8879E35F}" type="parTrans" cxnId="{00949F24-749B-4646-8419-1147ECDCB3B7}">
      <dgm:prSet/>
      <dgm:spPr/>
      <dgm:t>
        <a:bodyPr/>
        <a:lstStyle/>
        <a:p>
          <a:endParaRPr lang="ru-RU"/>
        </a:p>
      </dgm:t>
    </dgm:pt>
    <dgm:pt modelId="{31084AE2-6BC2-43C5-8121-84432730A6FB}" type="sibTrans" cxnId="{00949F24-749B-4646-8419-1147ECDCB3B7}">
      <dgm:prSet/>
      <dgm:spPr/>
      <dgm:t>
        <a:bodyPr/>
        <a:lstStyle/>
        <a:p>
          <a:endParaRPr lang="ru-RU"/>
        </a:p>
      </dgm:t>
    </dgm:pt>
    <dgm:pt modelId="{65B0F9DB-33C2-41AD-BF92-807DF1860CCB}">
      <dgm:prSet phldrT="[Текст]" cust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Коррекция 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806D889-DED7-4F30-B16B-C90FDE027B8F}" type="parTrans" cxnId="{D4739475-2062-4ABD-B5F8-3B4B427D25EA}">
      <dgm:prSet/>
      <dgm:spPr/>
      <dgm:t>
        <a:bodyPr/>
        <a:lstStyle/>
        <a:p>
          <a:endParaRPr lang="ru-RU"/>
        </a:p>
      </dgm:t>
    </dgm:pt>
    <dgm:pt modelId="{CB273215-9896-4B61-87EB-7D15AD2FD17D}" type="sibTrans" cxnId="{D4739475-2062-4ABD-B5F8-3B4B427D25EA}">
      <dgm:prSet/>
      <dgm:spPr/>
      <dgm:t>
        <a:bodyPr/>
        <a:lstStyle/>
        <a:p>
          <a:endParaRPr lang="ru-RU"/>
        </a:p>
      </dgm:t>
    </dgm:pt>
    <dgm:pt modelId="{4C4DF675-CEEE-4BCC-989B-5A7BF38E6161}" type="pres">
      <dgm:prSet presAssocID="{C93EB916-38F7-451D-B93B-908A14650D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E9F19-3882-44D6-BBD6-7090F0161028}" type="pres">
      <dgm:prSet presAssocID="{C93EB916-38F7-451D-B93B-908A14650DF2}" presName="hierFlow" presStyleCnt="0"/>
      <dgm:spPr/>
    </dgm:pt>
    <dgm:pt modelId="{FC8F90BB-410E-486C-9559-E3B5E8677D69}" type="pres">
      <dgm:prSet presAssocID="{C93EB916-38F7-451D-B93B-908A14650D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C3BDE8E-516A-47CE-A8E8-9503BF6FD89D}" type="pres">
      <dgm:prSet presAssocID="{5BE8156C-BE62-4470-BEA4-72491F9CDF09}" presName="Name17" presStyleCnt="0"/>
      <dgm:spPr/>
    </dgm:pt>
    <dgm:pt modelId="{C54C823A-27ED-4C93-A529-976FE81AB471}" type="pres">
      <dgm:prSet presAssocID="{5BE8156C-BE62-4470-BEA4-72491F9CDF09}" presName="level1Shape" presStyleLbl="node0" presStyleIdx="0" presStyleCnt="1" custScaleX="164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EC7C1B-F3B1-4568-956E-220548BE6B37}" type="pres">
      <dgm:prSet presAssocID="{5BE8156C-BE62-4470-BEA4-72491F9CDF09}" presName="hierChild2" presStyleCnt="0"/>
      <dgm:spPr/>
    </dgm:pt>
    <dgm:pt modelId="{B82D566A-7945-4D46-97EA-7648DE8BBCE0}" type="pres">
      <dgm:prSet presAssocID="{0E1D9538-AEBB-4DA3-BFB6-9CFAD254082F}" presName="Name25" presStyleLbl="parChTrans1D2" presStyleIdx="0" presStyleCnt="7"/>
      <dgm:spPr/>
      <dgm:t>
        <a:bodyPr/>
        <a:lstStyle/>
        <a:p>
          <a:endParaRPr lang="ru-RU"/>
        </a:p>
      </dgm:t>
    </dgm:pt>
    <dgm:pt modelId="{EAEBCF7F-CDA1-4521-A865-46E3DB19B767}" type="pres">
      <dgm:prSet presAssocID="{0E1D9538-AEBB-4DA3-BFB6-9CFAD254082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5BDB39E-8994-4C07-AE37-FEB8ABE6DA32}" type="pres">
      <dgm:prSet presAssocID="{DFB2C718-AB24-4FF6-88DE-911AA61837F5}" presName="Name30" presStyleCnt="0"/>
      <dgm:spPr/>
    </dgm:pt>
    <dgm:pt modelId="{41E06FAC-53AA-4B6E-995A-873956526A01}" type="pres">
      <dgm:prSet presAssocID="{DFB2C718-AB24-4FF6-88DE-911AA61837F5}" presName="level2Shape" presStyleLbl="node2" presStyleIdx="0" presStyleCnt="7" custScaleX="217116" custScaleY="35380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2564A5-A4AD-4247-A39F-371CE2A9ECE0}" type="pres">
      <dgm:prSet presAssocID="{DFB2C718-AB24-4FF6-88DE-911AA61837F5}" presName="hierChild3" presStyleCnt="0"/>
      <dgm:spPr/>
    </dgm:pt>
    <dgm:pt modelId="{C18C7B73-C463-490C-BFE9-29119D17B6C0}" type="pres">
      <dgm:prSet presAssocID="{09FF869C-5538-4405-BF16-6A653E118A8C}" presName="Name25" presStyleLbl="parChTrans1D2" presStyleIdx="1" presStyleCnt="7"/>
      <dgm:spPr/>
      <dgm:t>
        <a:bodyPr/>
        <a:lstStyle/>
        <a:p>
          <a:endParaRPr lang="ru-RU"/>
        </a:p>
      </dgm:t>
    </dgm:pt>
    <dgm:pt modelId="{C9FB7368-D143-46F4-94BB-947BC0F9A325}" type="pres">
      <dgm:prSet presAssocID="{09FF869C-5538-4405-BF16-6A653E118A8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37A6DC4-F11D-4A48-8CE1-CEC856D7310F}" type="pres">
      <dgm:prSet presAssocID="{68AB6288-8B22-4F23-916B-632907B3D1F5}" presName="Name30" presStyleCnt="0"/>
      <dgm:spPr/>
    </dgm:pt>
    <dgm:pt modelId="{AEDF31F2-5C55-4373-80CA-BA0838C67D02}" type="pres">
      <dgm:prSet presAssocID="{68AB6288-8B22-4F23-916B-632907B3D1F5}" presName="level2Shape" presStyleLbl="node2" presStyleIdx="1" presStyleCnt="7" custScaleX="220255" custScaleY="54001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F6EB52A-BACD-4FC1-9034-54547852DAB6}" type="pres">
      <dgm:prSet presAssocID="{68AB6288-8B22-4F23-916B-632907B3D1F5}" presName="hierChild3" presStyleCnt="0"/>
      <dgm:spPr/>
    </dgm:pt>
    <dgm:pt modelId="{C484205D-A4DC-4CD7-BF75-31FF421293E8}" type="pres">
      <dgm:prSet presAssocID="{A122191D-0A5F-47A8-9E45-EEAB375C23BD}" presName="Name25" presStyleLbl="parChTrans1D2" presStyleIdx="2" presStyleCnt="7"/>
      <dgm:spPr/>
      <dgm:t>
        <a:bodyPr/>
        <a:lstStyle/>
        <a:p>
          <a:endParaRPr lang="ru-RU"/>
        </a:p>
      </dgm:t>
    </dgm:pt>
    <dgm:pt modelId="{8EBE65DD-754A-479D-A507-D81B43777E03}" type="pres">
      <dgm:prSet presAssocID="{A122191D-0A5F-47A8-9E45-EEAB375C23B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0D91F918-D926-41F8-8831-03CC34F9FA46}" type="pres">
      <dgm:prSet presAssocID="{52BD1856-5ED1-414B-8483-17465C3E44FF}" presName="Name30" presStyleCnt="0"/>
      <dgm:spPr/>
    </dgm:pt>
    <dgm:pt modelId="{430E9ED7-A124-42C9-86C9-E23CA57984F1}" type="pres">
      <dgm:prSet presAssocID="{52BD1856-5ED1-414B-8483-17465C3E44FF}" presName="level2Shape" presStyleLbl="node2" presStyleIdx="2" presStyleCnt="7" custScaleX="216221" custScaleY="46780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0B5812-5627-4216-9C2A-D520186C1340}" type="pres">
      <dgm:prSet presAssocID="{52BD1856-5ED1-414B-8483-17465C3E44FF}" presName="hierChild3" presStyleCnt="0"/>
      <dgm:spPr/>
    </dgm:pt>
    <dgm:pt modelId="{40E83D50-FE27-4021-B292-FAFC617FDFE4}" type="pres">
      <dgm:prSet presAssocID="{697226DA-5E0D-4DB1-8B0D-F2E195AF5128}" presName="Name25" presStyleLbl="parChTrans1D2" presStyleIdx="3" presStyleCnt="7"/>
      <dgm:spPr/>
      <dgm:t>
        <a:bodyPr/>
        <a:lstStyle/>
        <a:p>
          <a:endParaRPr lang="ru-RU"/>
        </a:p>
      </dgm:t>
    </dgm:pt>
    <dgm:pt modelId="{CE426965-2E88-4652-A8C1-8FE35844A95B}" type="pres">
      <dgm:prSet presAssocID="{697226DA-5E0D-4DB1-8B0D-F2E195AF512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B48B4BC-7FEC-43F0-B86C-DB43FE7EA697}" type="pres">
      <dgm:prSet presAssocID="{242CF631-1513-4CD2-B110-2FCA9000FEBC}" presName="Name30" presStyleCnt="0"/>
      <dgm:spPr/>
    </dgm:pt>
    <dgm:pt modelId="{C5076A9E-4D4F-4A0D-93D1-26BBA5E8E11F}" type="pres">
      <dgm:prSet presAssocID="{242CF631-1513-4CD2-B110-2FCA9000FEBC}" presName="level2Shape" presStyleLbl="node2" presStyleIdx="3" presStyleCnt="7" custScaleX="216154" custScaleY="47823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3D2474-892F-4010-9374-F25435F7AF35}" type="pres">
      <dgm:prSet presAssocID="{242CF631-1513-4CD2-B110-2FCA9000FEBC}" presName="hierChild3" presStyleCnt="0"/>
      <dgm:spPr/>
    </dgm:pt>
    <dgm:pt modelId="{8D448367-32AC-495B-8A52-E2408D37BB0D}" type="pres">
      <dgm:prSet presAssocID="{7806D889-DED7-4F30-B16B-C90FDE027B8F}" presName="Name25" presStyleLbl="parChTrans1D2" presStyleIdx="4" presStyleCnt="7"/>
      <dgm:spPr/>
      <dgm:t>
        <a:bodyPr/>
        <a:lstStyle/>
        <a:p>
          <a:endParaRPr lang="ru-RU"/>
        </a:p>
      </dgm:t>
    </dgm:pt>
    <dgm:pt modelId="{2D32038F-54B6-41D6-83BA-4CD82F05934A}" type="pres">
      <dgm:prSet presAssocID="{7806D889-DED7-4F30-B16B-C90FDE027B8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698FAC8-75EE-4062-95FE-0B6CCB9F2CD2}" type="pres">
      <dgm:prSet presAssocID="{65B0F9DB-33C2-41AD-BF92-807DF1860CCB}" presName="Name30" presStyleCnt="0"/>
      <dgm:spPr/>
    </dgm:pt>
    <dgm:pt modelId="{280A34E4-5071-429B-803F-D10D98DE5D1C}" type="pres">
      <dgm:prSet presAssocID="{65B0F9DB-33C2-41AD-BF92-807DF1860CCB}" presName="level2Shape" presStyleLbl="node2" presStyleIdx="4" presStyleCnt="7" custScaleX="212604" custScaleY="51365"/>
      <dgm:spPr/>
      <dgm:t>
        <a:bodyPr/>
        <a:lstStyle/>
        <a:p>
          <a:endParaRPr lang="ru-RU"/>
        </a:p>
      </dgm:t>
    </dgm:pt>
    <dgm:pt modelId="{0AC2E18D-C6D7-483F-904C-8FC1CC7B59F6}" type="pres">
      <dgm:prSet presAssocID="{65B0F9DB-33C2-41AD-BF92-807DF1860CCB}" presName="hierChild3" presStyleCnt="0"/>
      <dgm:spPr/>
    </dgm:pt>
    <dgm:pt modelId="{21100BB6-50DD-4504-8700-C65FEC4ECBC0}" type="pres">
      <dgm:prSet presAssocID="{53BF3DCD-913C-4BA9-B8D8-041B9D4ABA5C}" presName="Name25" presStyleLbl="parChTrans1D2" presStyleIdx="5" presStyleCnt="7"/>
      <dgm:spPr/>
      <dgm:t>
        <a:bodyPr/>
        <a:lstStyle/>
        <a:p>
          <a:endParaRPr lang="ru-RU"/>
        </a:p>
      </dgm:t>
    </dgm:pt>
    <dgm:pt modelId="{54238F08-27CA-497B-A1F2-A43ADD2DC979}" type="pres">
      <dgm:prSet presAssocID="{53BF3DCD-913C-4BA9-B8D8-041B9D4ABA5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613903F-2A77-48AA-A1D0-E4A2DD72B7A1}" type="pres">
      <dgm:prSet presAssocID="{4E3DA8B7-93B8-4CB3-8D82-D63A6BB8E882}" presName="Name30" presStyleCnt="0"/>
      <dgm:spPr/>
    </dgm:pt>
    <dgm:pt modelId="{C5B7DB56-E2A4-47AF-B3B4-A1D5A46CB615}" type="pres">
      <dgm:prSet presAssocID="{4E3DA8B7-93B8-4CB3-8D82-D63A6BB8E882}" presName="level2Shape" presStyleLbl="node2" presStyleIdx="5" presStyleCnt="7" custScaleX="218824" custScaleY="65710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3C71CA3-FE9F-4F74-ADA4-8C7012C3A513}" type="pres">
      <dgm:prSet presAssocID="{4E3DA8B7-93B8-4CB3-8D82-D63A6BB8E882}" presName="hierChild3" presStyleCnt="0"/>
      <dgm:spPr/>
    </dgm:pt>
    <dgm:pt modelId="{8DF60CE0-B929-4336-81E7-43B7D5CB2B86}" type="pres">
      <dgm:prSet presAssocID="{B8A1ED2F-BE23-4FBC-AA53-5C9C8879E35F}" presName="Name25" presStyleLbl="parChTrans1D2" presStyleIdx="6" presStyleCnt="7"/>
      <dgm:spPr/>
      <dgm:t>
        <a:bodyPr/>
        <a:lstStyle/>
        <a:p>
          <a:endParaRPr lang="ru-RU"/>
        </a:p>
      </dgm:t>
    </dgm:pt>
    <dgm:pt modelId="{F760FF65-392F-45CF-84B6-B3025E5F3E57}" type="pres">
      <dgm:prSet presAssocID="{B8A1ED2F-BE23-4FBC-AA53-5C9C8879E35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0CB5C29-6629-4D07-B686-D444F8188E35}" type="pres">
      <dgm:prSet presAssocID="{5F56F762-CB6B-406C-9101-024DCDF41C10}" presName="Name30" presStyleCnt="0"/>
      <dgm:spPr/>
    </dgm:pt>
    <dgm:pt modelId="{3F076773-4475-4E84-87B9-EEA03BEBE09A}" type="pres">
      <dgm:prSet presAssocID="{5F56F762-CB6B-406C-9101-024DCDF41C10}" presName="level2Shape" presStyleLbl="node2" presStyleIdx="6" presStyleCnt="7" custScaleX="216282" custScaleY="58850" custLinFactNeighborX="-682" custLinFactNeighborY="4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9D9152-DAC8-41B6-AF5D-1F598AF02DD7}" type="pres">
      <dgm:prSet presAssocID="{5F56F762-CB6B-406C-9101-024DCDF41C10}" presName="hierChild3" presStyleCnt="0"/>
      <dgm:spPr/>
    </dgm:pt>
    <dgm:pt modelId="{9E2F0CCA-D462-400E-8089-475A86BB8CC0}" type="pres">
      <dgm:prSet presAssocID="{C93EB916-38F7-451D-B93B-908A14650DF2}" presName="bgShapesFlow" presStyleCnt="0"/>
      <dgm:spPr/>
    </dgm:pt>
  </dgm:ptLst>
  <dgm:cxnLst>
    <dgm:cxn modelId="{25BA53C6-E50D-42CE-A71E-C85C919EA67F}" type="presOf" srcId="{697226DA-5E0D-4DB1-8B0D-F2E195AF5128}" destId="{CE426965-2E88-4652-A8C1-8FE35844A95B}" srcOrd="1" destOrd="0" presId="urn:microsoft.com/office/officeart/2005/8/layout/hierarchy5"/>
    <dgm:cxn modelId="{2B3D06FC-497D-4DDA-BFA2-767AC2CF6FD1}" type="presOf" srcId="{53BF3DCD-913C-4BA9-B8D8-041B9D4ABA5C}" destId="{21100BB6-50DD-4504-8700-C65FEC4ECBC0}" srcOrd="0" destOrd="0" presId="urn:microsoft.com/office/officeart/2005/8/layout/hierarchy5"/>
    <dgm:cxn modelId="{4F88A047-D5EB-4854-9F47-DCE21A8B0364}" type="presOf" srcId="{7806D889-DED7-4F30-B16B-C90FDE027B8F}" destId="{2D32038F-54B6-41D6-83BA-4CD82F05934A}" srcOrd="1" destOrd="0" presId="urn:microsoft.com/office/officeart/2005/8/layout/hierarchy5"/>
    <dgm:cxn modelId="{6D6FFAE8-E51D-45B9-9940-9AC806E63868}" type="presOf" srcId="{0E1D9538-AEBB-4DA3-BFB6-9CFAD254082F}" destId="{B82D566A-7945-4D46-97EA-7648DE8BBCE0}" srcOrd="0" destOrd="0" presId="urn:microsoft.com/office/officeart/2005/8/layout/hierarchy5"/>
    <dgm:cxn modelId="{73CC0332-50D0-426F-8821-C2D03198D547}" type="presOf" srcId="{65B0F9DB-33C2-41AD-BF92-807DF1860CCB}" destId="{280A34E4-5071-429B-803F-D10D98DE5D1C}" srcOrd="0" destOrd="0" presId="urn:microsoft.com/office/officeart/2005/8/layout/hierarchy5"/>
    <dgm:cxn modelId="{7EE7AA24-F63C-422C-ABAB-64A9697B2CEC}" type="presOf" srcId="{4E3DA8B7-93B8-4CB3-8D82-D63A6BB8E882}" destId="{C5B7DB56-E2A4-47AF-B3B4-A1D5A46CB615}" srcOrd="0" destOrd="0" presId="urn:microsoft.com/office/officeart/2005/8/layout/hierarchy5"/>
    <dgm:cxn modelId="{D353CABB-F9D9-43DB-B55E-C1AFDCB2043D}" type="presOf" srcId="{C93EB916-38F7-451D-B93B-908A14650DF2}" destId="{4C4DF675-CEEE-4BCC-989B-5A7BF38E6161}" srcOrd="0" destOrd="0" presId="urn:microsoft.com/office/officeart/2005/8/layout/hierarchy5"/>
    <dgm:cxn modelId="{4B25D763-E710-466F-9BC6-E012AEB07353}" srcId="{5BE8156C-BE62-4470-BEA4-72491F9CDF09}" destId="{DFB2C718-AB24-4FF6-88DE-911AA61837F5}" srcOrd="0" destOrd="0" parTransId="{0E1D9538-AEBB-4DA3-BFB6-9CFAD254082F}" sibTransId="{BF62D7A9-0CC3-4ED8-8E63-6F751A26F488}"/>
    <dgm:cxn modelId="{90E80F22-F79E-44B9-AF2E-08B6C662B7A2}" type="presOf" srcId="{B8A1ED2F-BE23-4FBC-AA53-5C9C8879E35F}" destId="{F760FF65-392F-45CF-84B6-B3025E5F3E57}" srcOrd="1" destOrd="0" presId="urn:microsoft.com/office/officeart/2005/8/layout/hierarchy5"/>
    <dgm:cxn modelId="{D4739475-2062-4ABD-B5F8-3B4B427D25EA}" srcId="{5BE8156C-BE62-4470-BEA4-72491F9CDF09}" destId="{65B0F9DB-33C2-41AD-BF92-807DF1860CCB}" srcOrd="4" destOrd="0" parTransId="{7806D889-DED7-4F30-B16B-C90FDE027B8F}" sibTransId="{CB273215-9896-4B61-87EB-7D15AD2FD17D}"/>
    <dgm:cxn modelId="{AAE4A129-2A6B-4FFA-8041-E862E2DDE36A}" type="presOf" srcId="{242CF631-1513-4CD2-B110-2FCA9000FEBC}" destId="{C5076A9E-4D4F-4A0D-93D1-26BBA5E8E11F}" srcOrd="0" destOrd="0" presId="urn:microsoft.com/office/officeart/2005/8/layout/hierarchy5"/>
    <dgm:cxn modelId="{10881E5B-E788-4DED-8EC8-3030786E5DF6}" type="presOf" srcId="{697226DA-5E0D-4DB1-8B0D-F2E195AF5128}" destId="{40E83D50-FE27-4021-B292-FAFC617FDFE4}" srcOrd="0" destOrd="0" presId="urn:microsoft.com/office/officeart/2005/8/layout/hierarchy5"/>
    <dgm:cxn modelId="{204D36A3-BC73-4122-9109-14A67442B228}" srcId="{C93EB916-38F7-451D-B93B-908A14650DF2}" destId="{5BE8156C-BE62-4470-BEA4-72491F9CDF09}" srcOrd="0" destOrd="0" parTransId="{CBF454D9-C677-4F94-8418-5BBAD5868292}" sibTransId="{0F014754-C815-4784-B09A-386EEF0E0038}"/>
    <dgm:cxn modelId="{5547D9BF-0EBD-4BB5-B08F-E2276CACFAE7}" type="presOf" srcId="{5BE8156C-BE62-4470-BEA4-72491F9CDF09}" destId="{C54C823A-27ED-4C93-A529-976FE81AB471}" srcOrd="0" destOrd="0" presId="urn:microsoft.com/office/officeart/2005/8/layout/hierarchy5"/>
    <dgm:cxn modelId="{03F20A48-B8D8-41B1-AC0C-EC4D184E972E}" type="presOf" srcId="{DFB2C718-AB24-4FF6-88DE-911AA61837F5}" destId="{41E06FAC-53AA-4B6E-995A-873956526A01}" srcOrd="0" destOrd="0" presId="urn:microsoft.com/office/officeart/2005/8/layout/hierarchy5"/>
    <dgm:cxn modelId="{A8BDF73F-426D-47AA-B2F5-E9729EF88DC0}" type="presOf" srcId="{68AB6288-8B22-4F23-916B-632907B3D1F5}" destId="{AEDF31F2-5C55-4373-80CA-BA0838C67D02}" srcOrd="0" destOrd="0" presId="urn:microsoft.com/office/officeart/2005/8/layout/hierarchy5"/>
    <dgm:cxn modelId="{4814E522-EB8D-4F86-B452-8346075B11E1}" srcId="{5BE8156C-BE62-4470-BEA4-72491F9CDF09}" destId="{52BD1856-5ED1-414B-8483-17465C3E44FF}" srcOrd="2" destOrd="0" parTransId="{A122191D-0A5F-47A8-9E45-EEAB375C23BD}" sibTransId="{2748C77E-07CA-4988-B828-FD4547C21E57}"/>
    <dgm:cxn modelId="{460F669F-DD66-4463-9F17-54B901CE37F8}" type="presOf" srcId="{09FF869C-5538-4405-BF16-6A653E118A8C}" destId="{C9FB7368-D143-46F4-94BB-947BC0F9A325}" srcOrd="1" destOrd="0" presId="urn:microsoft.com/office/officeart/2005/8/layout/hierarchy5"/>
    <dgm:cxn modelId="{1A62ACC3-24D7-4E50-A979-43C834D4E0C7}" type="presOf" srcId="{5F56F762-CB6B-406C-9101-024DCDF41C10}" destId="{3F076773-4475-4E84-87B9-EEA03BEBE09A}" srcOrd="0" destOrd="0" presId="urn:microsoft.com/office/officeart/2005/8/layout/hierarchy5"/>
    <dgm:cxn modelId="{00949F24-749B-4646-8419-1147ECDCB3B7}" srcId="{5BE8156C-BE62-4470-BEA4-72491F9CDF09}" destId="{5F56F762-CB6B-406C-9101-024DCDF41C10}" srcOrd="6" destOrd="0" parTransId="{B8A1ED2F-BE23-4FBC-AA53-5C9C8879E35F}" sibTransId="{31084AE2-6BC2-43C5-8121-84432730A6FB}"/>
    <dgm:cxn modelId="{B585C5F7-A49D-463B-81C5-5A429FA813A1}" type="presOf" srcId="{A122191D-0A5F-47A8-9E45-EEAB375C23BD}" destId="{8EBE65DD-754A-479D-A507-D81B43777E03}" srcOrd="1" destOrd="0" presId="urn:microsoft.com/office/officeart/2005/8/layout/hierarchy5"/>
    <dgm:cxn modelId="{E3615204-03A8-44A3-935C-CA1FBD15DCC9}" type="presOf" srcId="{7806D889-DED7-4F30-B16B-C90FDE027B8F}" destId="{8D448367-32AC-495B-8A52-E2408D37BB0D}" srcOrd="0" destOrd="0" presId="urn:microsoft.com/office/officeart/2005/8/layout/hierarchy5"/>
    <dgm:cxn modelId="{21EC535F-F700-41DC-B88F-11FF0FD0F5B7}" type="presOf" srcId="{B8A1ED2F-BE23-4FBC-AA53-5C9C8879E35F}" destId="{8DF60CE0-B929-4336-81E7-43B7D5CB2B86}" srcOrd="0" destOrd="0" presId="urn:microsoft.com/office/officeart/2005/8/layout/hierarchy5"/>
    <dgm:cxn modelId="{5B4C3975-7372-4CDC-AF2E-FA5BB6ABAE54}" type="presOf" srcId="{0E1D9538-AEBB-4DA3-BFB6-9CFAD254082F}" destId="{EAEBCF7F-CDA1-4521-A865-46E3DB19B767}" srcOrd="1" destOrd="0" presId="urn:microsoft.com/office/officeart/2005/8/layout/hierarchy5"/>
    <dgm:cxn modelId="{9BD227BB-7605-4C53-858C-7F5DCA265950}" type="presOf" srcId="{A122191D-0A5F-47A8-9E45-EEAB375C23BD}" destId="{C484205D-A4DC-4CD7-BF75-31FF421293E8}" srcOrd="0" destOrd="0" presId="urn:microsoft.com/office/officeart/2005/8/layout/hierarchy5"/>
    <dgm:cxn modelId="{4548BECF-D7EA-4BCB-9EEE-39F8BAE8C6B4}" srcId="{5BE8156C-BE62-4470-BEA4-72491F9CDF09}" destId="{68AB6288-8B22-4F23-916B-632907B3D1F5}" srcOrd="1" destOrd="0" parTransId="{09FF869C-5538-4405-BF16-6A653E118A8C}" sibTransId="{8CACBAE8-F7C0-4028-AF2F-CD157380D045}"/>
    <dgm:cxn modelId="{1F21FA67-BCA4-4FF6-976B-233C6C4AF3E9}" srcId="{5BE8156C-BE62-4470-BEA4-72491F9CDF09}" destId="{242CF631-1513-4CD2-B110-2FCA9000FEBC}" srcOrd="3" destOrd="0" parTransId="{697226DA-5E0D-4DB1-8B0D-F2E195AF5128}" sibTransId="{9D7CA0B0-9C44-4075-8574-21730C2F492E}"/>
    <dgm:cxn modelId="{636D856E-932B-4845-A57A-52977AC187A2}" type="presOf" srcId="{53BF3DCD-913C-4BA9-B8D8-041B9D4ABA5C}" destId="{54238F08-27CA-497B-A1F2-A43ADD2DC979}" srcOrd="1" destOrd="0" presId="urn:microsoft.com/office/officeart/2005/8/layout/hierarchy5"/>
    <dgm:cxn modelId="{9060F635-B906-49F4-B2F5-06F25E759A64}" type="presOf" srcId="{09FF869C-5538-4405-BF16-6A653E118A8C}" destId="{C18C7B73-C463-490C-BFE9-29119D17B6C0}" srcOrd="0" destOrd="0" presId="urn:microsoft.com/office/officeart/2005/8/layout/hierarchy5"/>
    <dgm:cxn modelId="{810790D2-32BB-415A-B26C-95DD0738C185}" type="presOf" srcId="{52BD1856-5ED1-414B-8483-17465C3E44FF}" destId="{430E9ED7-A124-42C9-86C9-E23CA57984F1}" srcOrd="0" destOrd="0" presId="urn:microsoft.com/office/officeart/2005/8/layout/hierarchy5"/>
    <dgm:cxn modelId="{6E7BA86C-77B8-4AD4-9447-8C2240BEA9E8}" srcId="{5BE8156C-BE62-4470-BEA4-72491F9CDF09}" destId="{4E3DA8B7-93B8-4CB3-8D82-D63A6BB8E882}" srcOrd="5" destOrd="0" parTransId="{53BF3DCD-913C-4BA9-B8D8-041B9D4ABA5C}" sibTransId="{4119047B-2E57-463A-92FE-BFF99F665E25}"/>
    <dgm:cxn modelId="{59605025-8B22-430A-810E-616ABBCC9D78}" type="presParOf" srcId="{4C4DF675-CEEE-4BCC-989B-5A7BF38E6161}" destId="{788E9F19-3882-44D6-BBD6-7090F0161028}" srcOrd="0" destOrd="0" presId="urn:microsoft.com/office/officeart/2005/8/layout/hierarchy5"/>
    <dgm:cxn modelId="{67A9FFEE-0E2C-4088-B670-807E6718F0F0}" type="presParOf" srcId="{788E9F19-3882-44D6-BBD6-7090F0161028}" destId="{FC8F90BB-410E-486C-9559-E3B5E8677D69}" srcOrd="0" destOrd="0" presId="urn:microsoft.com/office/officeart/2005/8/layout/hierarchy5"/>
    <dgm:cxn modelId="{2392D7BF-C990-418D-97E8-220AE0D3B60F}" type="presParOf" srcId="{FC8F90BB-410E-486C-9559-E3B5E8677D69}" destId="{FC3BDE8E-516A-47CE-A8E8-9503BF6FD89D}" srcOrd="0" destOrd="0" presId="urn:microsoft.com/office/officeart/2005/8/layout/hierarchy5"/>
    <dgm:cxn modelId="{DC4287C3-34D1-4E1E-B2A6-91C752837BE6}" type="presParOf" srcId="{FC3BDE8E-516A-47CE-A8E8-9503BF6FD89D}" destId="{C54C823A-27ED-4C93-A529-976FE81AB471}" srcOrd="0" destOrd="0" presId="urn:microsoft.com/office/officeart/2005/8/layout/hierarchy5"/>
    <dgm:cxn modelId="{3D7466AC-8DC5-40C3-87B3-75851E9C580B}" type="presParOf" srcId="{FC3BDE8E-516A-47CE-A8E8-9503BF6FD89D}" destId="{DEEC7C1B-F3B1-4568-956E-220548BE6B37}" srcOrd="1" destOrd="0" presId="urn:microsoft.com/office/officeart/2005/8/layout/hierarchy5"/>
    <dgm:cxn modelId="{F57DC6FE-F45F-4EAF-B69E-1EEAB9E42D4E}" type="presParOf" srcId="{DEEC7C1B-F3B1-4568-956E-220548BE6B37}" destId="{B82D566A-7945-4D46-97EA-7648DE8BBCE0}" srcOrd="0" destOrd="0" presId="urn:microsoft.com/office/officeart/2005/8/layout/hierarchy5"/>
    <dgm:cxn modelId="{0C2A3544-60A5-410E-9B38-B01BE83F3742}" type="presParOf" srcId="{B82D566A-7945-4D46-97EA-7648DE8BBCE0}" destId="{EAEBCF7F-CDA1-4521-A865-46E3DB19B767}" srcOrd="0" destOrd="0" presId="urn:microsoft.com/office/officeart/2005/8/layout/hierarchy5"/>
    <dgm:cxn modelId="{F7DA9C1A-8D1E-4FC5-9479-49D7568D9642}" type="presParOf" srcId="{DEEC7C1B-F3B1-4568-956E-220548BE6B37}" destId="{65BDB39E-8994-4C07-AE37-FEB8ABE6DA32}" srcOrd="1" destOrd="0" presId="urn:microsoft.com/office/officeart/2005/8/layout/hierarchy5"/>
    <dgm:cxn modelId="{C45DC41B-B3DF-4B87-95F6-08C28F21425C}" type="presParOf" srcId="{65BDB39E-8994-4C07-AE37-FEB8ABE6DA32}" destId="{41E06FAC-53AA-4B6E-995A-873956526A01}" srcOrd="0" destOrd="0" presId="urn:microsoft.com/office/officeart/2005/8/layout/hierarchy5"/>
    <dgm:cxn modelId="{1E2A3898-5ABD-4290-A296-C73B294F246A}" type="presParOf" srcId="{65BDB39E-8994-4C07-AE37-FEB8ABE6DA32}" destId="{662564A5-A4AD-4247-A39F-371CE2A9ECE0}" srcOrd="1" destOrd="0" presId="urn:microsoft.com/office/officeart/2005/8/layout/hierarchy5"/>
    <dgm:cxn modelId="{91396B51-4D6C-4851-A2A7-D283954B943D}" type="presParOf" srcId="{DEEC7C1B-F3B1-4568-956E-220548BE6B37}" destId="{C18C7B73-C463-490C-BFE9-29119D17B6C0}" srcOrd="2" destOrd="0" presId="urn:microsoft.com/office/officeart/2005/8/layout/hierarchy5"/>
    <dgm:cxn modelId="{8817BDE2-C6DE-4C55-8FD8-283317D24030}" type="presParOf" srcId="{C18C7B73-C463-490C-BFE9-29119D17B6C0}" destId="{C9FB7368-D143-46F4-94BB-947BC0F9A325}" srcOrd="0" destOrd="0" presId="urn:microsoft.com/office/officeart/2005/8/layout/hierarchy5"/>
    <dgm:cxn modelId="{EE1777D1-3FFE-48D8-96EB-6AA857E5F5FB}" type="presParOf" srcId="{DEEC7C1B-F3B1-4568-956E-220548BE6B37}" destId="{D37A6DC4-F11D-4A48-8CE1-CEC856D7310F}" srcOrd="3" destOrd="0" presId="urn:microsoft.com/office/officeart/2005/8/layout/hierarchy5"/>
    <dgm:cxn modelId="{06179019-32CC-43C9-A007-98BC03CA1D3C}" type="presParOf" srcId="{D37A6DC4-F11D-4A48-8CE1-CEC856D7310F}" destId="{AEDF31F2-5C55-4373-80CA-BA0838C67D02}" srcOrd="0" destOrd="0" presId="urn:microsoft.com/office/officeart/2005/8/layout/hierarchy5"/>
    <dgm:cxn modelId="{B5C5ED55-6047-4C72-A5E5-C278CF4F81CE}" type="presParOf" srcId="{D37A6DC4-F11D-4A48-8CE1-CEC856D7310F}" destId="{2F6EB52A-BACD-4FC1-9034-54547852DAB6}" srcOrd="1" destOrd="0" presId="urn:microsoft.com/office/officeart/2005/8/layout/hierarchy5"/>
    <dgm:cxn modelId="{592EF949-2E63-4585-8D28-5FCF66826C81}" type="presParOf" srcId="{DEEC7C1B-F3B1-4568-956E-220548BE6B37}" destId="{C484205D-A4DC-4CD7-BF75-31FF421293E8}" srcOrd="4" destOrd="0" presId="urn:microsoft.com/office/officeart/2005/8/layout/hierarchy5"/>
    <dgm:cxn modelId="{DA9DA8D5-8A51-4118-AF1B-A9DB20C00A38}" type="presParOf" srcId="{C484205D-A4DC-4CD7-BF75-31FF421293E8}" destId="{8EBE65DD-754A-479D-A507-D81B43777E03}" srcOrd="0" destOrd="0" presId="urn:microsoft.com/office/officeart/2005/8/layout/hierarchy5"/>
    <dgm:cxn modelId="{A4370F7A-0055-4932-89C1-82CCB2E5DD42}" type="presParOf" srcId="{DEEC7C1B-F3B1-4568-956E-220548BE6B37}" destId="{0D91F918-D926-41F8-8831-03CC34F9FA46}" srcOrd="5" destOrd="0" presId="urn:microsoft.com/office/officeart/2005/8/layout/hierarchy5"/>
    <dgm:cxn modelId="{2232AF8C-C194-4AA4-A340-E919378AE8B9}" type="presParOf" srcId="{0D91F918-D926-41F8-8831-03CC34F9FA46}" destId="{430E9ED7-A124-42C9-86C9-E23CA57984F1}" srcOrd="0" destOrd="0" presId="urn:microsoft.com/office/officeart/2005/8/layout/hierarchy5"/>
    <dgm:cxn modelId="{01424050-1F3B-490E-8D3E-C0F69F12DE2D}" type="presParOf" srcId="{0D91F918-D926-41F8-8831-03CC34F9FA46}" destId="{120B5812-5627-4216-9C2A-D520186C1340}" srcOrd="1" destOrd="0" presId="urn:microsoft.com/office/officeart/2005/8/layout/hierarchy5"/>
    <dgm:cxn modelId="{E3A8F03C-B245-4B44-9BD1-139E6C3FBA6F}" type="presParOf" srcId="{DEEC7C1B-F3B1-4568-956E-220548BE6B37}" destId="{40E83D50-FE27-4021-B292-FAFC617FDFE4}" srcOrd="6" destOrd="0" presId="urn:microsoft.com/office/officeart/2005/8/layout/hierarchy5"/>
    <dgm:cxn modelId="{BF66D45C-8A85-42E0-863B-1CFDF8E26AEF}" type="presParOf" srcId="{40E83D50-FE27-4021-B292-FAFC617FDFE4}" destId="{CE426965-2E88-4652-A8C1-8FE35844A95B}" srcOrd="0" destOrd="0" presId="urn:microsoft.com/office/officeart/2005/8/layout/hierarchy5"/>
    <dgm:cxn modelId="{5823BB75-3452-4577-B8EB-9D222C3684EB}" type="presParOf" srcId="{DEEC7C1B-F3B1-4568-956E-220548BE6B37}" destId="{2B48B4BC-7FEC-43F0-B86C-DB43FE7EA697}" srcOrd="7" destOrd="0" presId="urn:microsoft.com/office/officeart/2005/8/layout/hierarchy5"/>
    <dgm:cxn modelId="{8DC1DC31-457F-4C5C-A8AD-285C1CF491B9}" type="presParOf" srcId="{2B48B4BC-7FEC-43F0-B86C-DB43FE7EA697}" destId="{C5076A9E-4D4F-4A0D-93D1-26BBA5E8E11F}" srcOrd="0" destOrd="0" presId="urn:microsoft.com/office/officeart/2005/8/layout/hierarchy5"/>
    <dgm:cxn modelId="{129DF0C0-8670-4BD6-ADFA-F6F65A52915B}" type="presParOf" srcId="{2B48B4BC-7FEC-43F0-B86C-DB43FE7EA697}" destId="{D73D2474-892F-4010-9374-F25435F7AF35}" srcOrd="1" destOrd="0" presId="urn:microsoft.com/office/officeart/2005/8/layout/hierarchy5"/>
    <dgm:cxn modelId="{68B1B365-BF69-44AF-B27E-C3A1D097F387}" type="presParOf" srcId="{DEEC7C1B-F3B1-4568-956E-220548BE6B37}" destId="{8D448367-32AC-495B-8A52-E2408D37BB0D}" srcOrd="8" destOrd="0" presId="urn:microsoft.com/office/officeart/2005/8/layout/hierarchy5"/>
    <dgm:cxn modelId="{21D8AFF2-3554-47DA-8C81-EB824A89893C}" type="presParOf" srcId="{8D448367-32AC-495B-8A52-E2408D37BB0D}" destId="{2D32038F-54B6-41D6-83BA-4CD82F05934A}" srcOrd="0" destOrd="0" presId="urn:microsoft.com/office/officeart/2005/8/layout/hierarchy5"/>
    <dgm:cxn modelId="{ADB94C99-7A5F-465C-BDA5-91BBD445B765}" type="presParOf" srcId="{DEEC7C1B-F3B1-4568-956E-220548BE6B37}" destId="{0698FAC8-75EE-4062-95FE-0B6CCB9F2CD2}" srcOrd="9" destOrd="0" presId="urn:microsoft.com/office/officeart/2005/8/layout/hierarchy5"/>
    <dgm:cxn modelId="{B6243444-DDA7-46A2-A17C-3B9FDB0A66BC}" type="presParOf" srcId="{0698FAC8-75EE-4062-95FE-0B6CCB9F2CD2}" destId="{280A34E4-5071-429B-803F-D10D98DE5D1C}" srcOrd="0" destOrd="0" presId="urn:microsoft.com/office/officeart/2005/8/layout/hierarchy5"/>
    <dgm:cxn modelId="{789677CC-0BA3-45AB-9BC9-845E7E790186}" type="presParOf" srcId="{0698FAC8-75EE-4062-95FE-0B6CCB9F2CD2}" destId="{0AC2E18D-C6D7-483F-904C-8FC1CC7B59F6}" srcOrd="1" destOrd="0" presId="urn:microsoft.com/office/officeart/2005/8/layout/hierarchy5"/>
    <dgm:cxn modelId="{D0650AC2-A86F-4CC3-B22E-7FF56AE9CD67}" type="presParOf" srcId="{DEEC7C1B-F3B1-4568-956E-220548BE6B37}" destId="{21100BB6-50DD-4504-8700-C65FEC4ECBC0}" srcOrd="10" destOrd="0" presId="urn:microsoft.com/office/officeart/2005/8/layout/hierarchy5"/>
    <dgm:cxn modelId="{8EBA95C1-8018-4910-BA56-C11E8612C302}" type="presParOf" srcId="{21100BB6-50DD-4504-8700-C65FEC4ECBC0}" destId="{54238F08-27CA-497B-A1F2-A43ADD2DC979}" srcOrd="0" destOrd="0" presId="urn:microsoft.com/office/officeart/2005/8/layout/hierarchy5"/>
    <dgm:cxn modelId="{A546A731-CD9D-4540-A57B-7297BFF0F8E8}" type="presParOf" srcId="{DEEC7C1B-F3B1-4568-956E-220548BE6B37}" destId="{A613903F-2A77-48AA-A1D0-E4A2DD72B7A1}" srcOrd="11" destOrd="0" presId="urn:microsoft.com/office/officeart/2005/8/layout/hierarchy5"/>
    <dgm:cxn modelId="{9A5A8818-A1BD-4A41-AE6A-52978898BBF2}" type="presParOf" srcId="{A613903F-2A77-48AA-A1D0-E4A2DD72B7A1}" destId="{C5B7DB56-E2A4-47AF-B3B4-A1D5A46CB615}" srcOrd="0" destOrd="0" presId="urn:microsoft.com/office/officeart/2005/8/layout/hierarchy5"/>
    <dgm:cxn modelId="{6EC8609F-2A9A-419A-A255-E8CFB5819609}" type="presParOf" srcId="{A613903F-2A77-48AA-A1D0-E4A2DD72B7A1}" destId="{E3C71CA3-FE9F-4F74-ADA4-8C7012C3A513}" srcOrd="1" destOrd="0" presId="urn:microsoft.com/office/officeart/2005/8/layout/hierarchy5"/>
    <dgm:cxn modelId="{D29F08AA-13C1-4ADA-BC01-CB1E8F4BC97F}" type="presParOf" srcId="{DEEC7C1B-F3B1-4568-956E-220548BE6B37}" destId="{8DF60CE0-B929-4336-81E7-43B7D5CB2B86}" srcOrd="12" destOrd="0" presId="urn:microsoft.com/office/officeart/2005/8/layout/hierarchy5"/>
    <dgm:cxn modelId="{C2EA4397-5BF3-44D0-8275-D9F68996D2F5}" type="presParOf" srcId="{8DF60CE0-B929-4336-81E7-43B7D5CB2B86}" destId="{F760FF65-392F-45CF-84B6-B3025E5F3E57}" srcOrd="0" destOrd="0" presId="urn:microsoft.com/office/officeart/2005/8/layout/hierarchy5"/>
    <dgm:cxn modelId="{13B62745-B0CB-4BB3-BDB9-64A6B3D3518B}" type="presParOf" srcId="{DEEC7C1B-F3B1-4568-956E-220548BE6B37}" destId="{B0CB5C29-6629-4D07-B686-D444F8188E35}" srcOrd="13" destOrd="0" presId="urn:microsoft.com/office/officeart/2005/8/layout/hierarchy5"/>
    <dgm:cxn modelId="{F693F185-CE30-4152-AD70-5D6DF6D7A031}" type="presParOf" srcId="{B0CB5C29-6629-4D07-B686-D444F8188E35}" destId="{3F076773-4475-4E84-87B9-EEA03BEBE09A}" srcOrd="0" destOrd="0" presId="urn:microsoft.com/office/officeart/2005/8/layout/hierarchy5"/>
    <dgm:cxn modelId="{945C78E4-8D97-48FF-96DB-AAC276F6FBFF}" type="presParOf" srcId="{B0CB5C29-6629-4D07-B686-D444F8188E35}" destId="{1A9D9152-DAC8-41B6-AF5D-1F598AF02DD7}" srcOrd="1" destOrd="0" presId="urn:microsoft.com/office/officeart/2005/8/layout/hierarchy5"/>
    <dgm:cxn modelId="{9DDB771E-0960-49E9-8B1A-7ED7DC015CB1}" type="presParOf" srcId="{4C4DF675-CEEE-4BCC-989B-5A7BF38E6161}" destId="{9E2F0CCA-D462-400E-8089-475A86BB8C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EB916-38F7-451D-B93B-908A14650DF2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2C718-AB24-4FF6-88DE-911AA61837F5}">
      <dgm:prSet phldrT="[Текст]" custT="1"/>
      <dgm:spPr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Планирование учебного сотрудничества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E1D9538-AEBB-4DA3-BFB6-9CFAD254082F}" type="parTrans" cxnId="{4B25D763-E710-466F-9BC6-E012AEB07353}">
      <dgm:prSet/>
      <dgm:spPr/>
      <dgm:t>
        <a:bodyPr/>
        <a:lstStyle/>
        <a:p>
          <a:endParaRPr lang="ru-RU"/>
        </a:p>
      </dgm:t>
    </dgm:pt>
    <dgm:pt modelId="{BF62D7A9-0CC3-4ED8-8E63-6F751A26F488}" type="sibTrans" cxnId="{4B25D763-E710-466F-9BC6-E012AEB07353}">
      <dgm:prSet/>
      <dgm:spPr/>
      <dgm:t>
        <a:bodyPr/>
        <a:lstStyle/>
        <a:p>
          <a:endParaRPr lang="ru-RU"/>
        </a:p>
      </dgm:t>
    </dgm:pt>
    <dgm:pt modelId="{68AB6288-8B22-4F23-916B-632907B3D1F5}">
      <dgm:prSet phldrT="[Текст]" custT="1"/>
      <dgm:spPr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Построение речевых высказываний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9FF869C-5538-4405-BF16-6A653E118A8C}" type="parTrans" cxnId="{4548BECF-D7EA-4BCB-9EEE-39F8BAE8C6B4}">
      <dgm:prSet/>
      <dgm:spPr/>
      <dgm:t>
        <a:bodyPr/>
        <a:lstStyle/>
        <a:p>
          <a:endParaRPr lang="ru-RU"/>
        </a:p>
      </dgm:t>
    </dgm:pt>
    <dgm:pt modelId="{8CACBAE8-F7C0-4028-AF2F-CD157380D045}" type="sibTrans" cxnId="{4548BECF-D7EA-4BCB-9EEE-39F8BAE8C6B4}">
      <dgm:prSet/>
      <dgm:spPr/>
      <dgm:t>
        <a:bodyPr/>
        <a:lstStyle/>
        <a:p>
          <a:endParaRPr lang="ru-RU"/>
        </a:p>
      </dgm:t>
    </dgm:pt>
    <dgm:pt modelId="{52BD1856-5ED1-414B-8483-17465C3E44FF}">
      <dgm:prSet phldrT="[Текст]" custT="1"/>
      <dgm:spPr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Постановка и решение проблем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122191D-0A5F-47A8-9E45-EEAB375C23BD}" type="parTrans" cxnId="{4814E522-EB8D-4F86-B452-8346075B11E1}">
      <dgm:prSet/>
      <dgm:spPr/>
      <dgm:t>
        <a:bodyPr/>
        <a:lstStyle/>
        <a:p>
          <a:endParaRPr lang="ru-RU"/>
        </a:p>
      </dgm:t>
    </dgm:pt>
    <dgm:pt modelId="{2748C77E-07CA-4988-B828-FD4547C21E57}" type="sibTrans" cxnId="{4814E522-EB8D-4F86-B452-8346075B11E1}">
      <dgm:prSet/>
      <dgm:spPr/>
      <dgm:t>
        <a:bodyPr/>
        <a:lstStyle/>
        <a:p>
          <a:endParaRPr lang="ru-RU"/>
        </a:p>
      </dgm:t>
    </dgm:pt>
    <dgm:pt modelId="{5BE8156C-BE62-4470-BEA4-72491F9CDF0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Bookman Old Style" pitchFamily="18" charset="0"/>
            </a:rPr>
            <a:t>Коммуника-тивные</a:t>
          </a:r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  УУД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F014754-C815-4784-B09A-386EEF0E0038}" type="sibTrans" cxnId="{204D36A3-BC73-4122-9109-14A67442B228}">
      <dgm:prSet/>
      <dgm:spPr/>
      <dgm:t>
        <a:bodyPr/>
        <a:lstStyle/>
        <a:p>
          <a:endParaRPr lang="ru-RU"/>
        </a:p>
      </dgm:t>
    </dgm:pt>
    <dgm:pt modelId="{CBF454D9-C677-4F94-8418-5BBAD5868292}" type="parTrans" cxnId="{204D36A3-BC73-4122-9109-14A67442B228}">
      <dgm:prSet/>
      <dgm:spPr/>
      <dgm:t>
        <a:bodyPr/>
        <a:lstStyle/>
        <a:p>
          <a:endParaRPr lang="ru-RU"/>
        </a:p>
      </dgm:t>
    </dgm:pt>
    <dgm:pt modelId="{ED1882E5-7482-47FB-AA4B-65EBC4547D7D}" type="pres">
      <dgm:prSet presAssocID="{C93EB916-38F7-451D-B93B-908A14650D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585B8-3B51-4955-BFB0-D98A39910336}" type="pres">
      <dgm:prSet presAssocID="{5BE8156C-BE62-4470-BEA4-72491F9CDF09}" presName="root1" presStyleCnt="0"/>
      <dgm:spPr/>
    </dgm:pt>
    <dgm:pt modelId="{61F1D51B-0509-4B21-B1D5-BA87B0B8E052}" type="pres">
      <dgm:prSet presAssocID="{5BE8156C-BE62-4470-BEA4-72491F9CDF09}" presName="LevelOneTextNode" presStyleLbl="node0" presStyleIdx="0" presStyleCnt="1" custScaleX="132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74CC8-4E61-4CB2-A66D-B05FFFD8A665}" type="pres">
      <dgm:prSet presAssocID="{5BE8156C-BE62-4470-BEA4-72491F9CDF09}" presName="level2hierChild" presStyleCnt="0"/>
      <dgm:spPr/>
    </dgm:pt>
    <dgm:pt modelId="{E8B7B219-5D47-4143-8A15-E285F108F095}" type="pres">
      <dgm:prSet presAssocID="{0E1D9538-AEBB-4DA3-BFB6-9CFAD254082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4F26762-FDF1-40E7-B25E-674D65D472E5}" type="pres">
      <dgm:prSet presAssocID="{0E1D9538-AEBB-4DA3-BFB6-9CFAD254082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E909D48-9603-40A5-BFFD-9935D3E68C87}" type="pres">
      <dgm:prSet presAssocID="{DFB2C718-AB24-4FF6-88DE-911AA61837F5}" presName="root2" presStyleCnt="0"/>
      <dgm:spPr/>
    </dgm:pt>
    <dgm:pt modelId="{84D80F9B-6F1D-4670-90CC-079BCAD795C0}" type="pres">
      <dgm:prSet presAssocID="{DFB2C718-AB24-4FF6-88DE-911AA61837F5}" presName="LevelTwoTextNode" presStyleLbl="node2" presStyleIdx="0" presStyleCnt="3" custScaleX="133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5EBB0E-0F8F-4B54-8353-512B6F1294C8}" type="pres">
      <dgm:prSet presAssocID="{DFB2C718-AB24-4FF6-88DE-911AA61837F5}" presName="level3hierChild" presStyleCnt="0"/>
      <dgm:spPr/>
    </dgm:pt>
    <dgm:pt modelId="{AD835816-D804-472C-AC33-EC4D59F40BA2}" type="pres">
      <dgm:prSet presAssocID="{09FF869C-5538-4405-BF16-6A653E118A8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161CEAC-2AEA-4120-8A8E-8320F2E7F070}" type="pres">
      <dgm:prSet presAssocID="{09FF869C-5538-4405-BF16-6A653E118A8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3E8F2D9-3684-4BB9-91F7-93832F2D1C15}" type="pres">
      <dgm:prSet presAssocID="{68AB6288-8B22-4F23-916B-632907B3D1F5}" presName="root2" presStyleCnt="0"/>
      <dgm:spPr/>
    </dgm:pt>
    <dgm:pt modelId="{68C8B895-5E3C-4A28-9F3D-64C9A0001E1A}" type="pres">
      <dgm:prSet presAssocID="{68AB6288-8B22-4F23-916B-632907B3D1F5}" presName="LevelTwoTextNode" presStyleLbl="node2" presStyleIdx="1" presStyleCnt="3" custScaleX="134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69FBB-B21A-4C82-A227-3D4954491E05}" type="pres">
      <dgm:prSet presAssocID="{68AB6288-8B22-4F23-916B-632907B3D1F5}" presName="level3hierChild" presStyleCnt="0"/>
      <dgm:spPr/>
    </dgm:pt>
    <dgm:pt modelId="{61B910F4-D768-4327-91E1-C8CF1C006E09}" type="pres">
      <dgm:prSet presAssocID="{A122191D-0A5F-47A8-9E45-EEAB375C23B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F3D1B51-81E7-42B9-BBC0-9CB559817360}" type="pres">
      <dgm:prSet presAssocID="{A122191D-0A5F-47A8-9E45-EEAB375C23B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A6C8F77-134D-4201-BB2F-C75EC54CCA59}" type="pres">
      <dgm:prSet presAssocID="{52BD1856-5ED1-414B-8483-17465C3E44FF}" presName="root2" presStyleCnt="0"/>
      <dgm:spPr/>
    </dgm:pt>
    <dgm:pt modelId="{5AA0618F-973E-4EB7-AF4F-BF811F378183}" type="pres">
      <dgm:prSet presAssocID="{52BD1856-5ED1-414B-8483-17465C3E44FF}" presName="LevelTwoTextNode" presStyleLbl="node2" presStyleIdx="2" presStyleCnt="3" custScaleX="134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FE28D-7112-43A6-A25B-80EA61D9E1FB}" type="pres">
      <dgm:prSet presAssocID="{52BD1856-5ED1-414B-8483-17465C3E44FF}" presName="level3hierChild" presStyleCnt="0"/>
      <dgm:spPr/>
    </dgm:pt>
  </dgm:ptLst>
  <dgm:cxnLst>
    <dgm:cxn modelId="{1EC1618E-4B04-491F-8DD0-1B24B03B5C76}" type="presOf" srcId="{0E1D9538-AEBB-4DA3-BFB6-9CFAD254082F}" destId="{E8B7B219-5D47-4143-8A15-E285F108F095}" srcOrd="0" destOrd="0" presId="urn:microsoft.com/office/officeart/2005/8/layout/hierarchy2"/>
    <dgm:cxn modelId="{04BEE379-76D8-41DB-964A-ACB253847051}" type="presOf" srcId="{C93EB916-38F7-451D-B93B-908A14650DF2}" destId="{ED1882E5-7482-47FB-AA4B-65EBC4547D7D}" srcOrd="0" destOrd="0" presId="urn:microsoft.com/office/officeart/2005/8/layout/hierarchy2"/>
    <dgm:cxn modelId="{C91AFBFC-6757-4760-B55B-38DDC951759D}" type="presOf" srcId="{09FF869C-5538-4405-BF16-6A653E118A8C}" destId="{AD835816-D804-472C-AC33-EC4D59F40BA2}" srcOrd="0" destOrd="0" presId="urn:microsoft.com/office/officeart/2005/8/layout/hierarchy2"/>
    <dgm:cxn modelId="{585C2929-8A1C-4AA6-9F9F-637AC352F698}" type="presOf" srcId="{0E1D9538-AEBB-4DA3-BFB6-9CFAD254082F}" destId="{84F26762-FDF1-40E7-B25E-674D65D472E5}" srcOrd="1" destOrd="0" presId="urn:microsoft.com/office/officeart/2005/8/layout/hierarchy2"/>
    <dgm:cxn modelId="{77CC533C-0719-461D-88C1-0E38EF6D45D6}" type="presOf" srcId="{52BD1856-5ED1-414B-8483-17465C3E44FF}" destId="{5AA0618F-973E-4EB7-AF4F-BF811F378183}" srcOrd="0" destOrd="0" presId="urn:microsoft.com/office/officeart/2005/8/layout/hierarchy2"/>
    <dgm:cxn modelId="{09FE6359-B52D-47FE-B6E7-B89A0D07E432}" type="presOf" srcId="{A122191D-0A5F-47A8-9E45-EEAB375C23BD}" destId="{4F3D1B51-81E7-42B9-BBC0-9CB559817360}" srcOrd="1" destOrd="0" presId="urn:microsoft.com/office/officeart/2005/8/layout/hierarchy2"/>
    <dgm:cxn modelId="{107C5AB0-6A90-40C9-988B-BB1F5FAE0510}" type="presOf" srcId="{68AB6288-8B22-4F23-916B-632907B3D1F5}" destId="{68C8B895-5E3C-4A28-9F3D-64C9A0001E1A}" srcOrd="0" destOrd="0" presId="urn:microsoft.com/office/officeart/2005/8/layout/hierarchy2"/>
    <dgm:cxn modelId="{204D36A3-BC73-4122-9109-14A67442B228}" srcId="{C93EB916-38F7-451D-B93B-908A14650DF2}" destId="{5BE8156C-BE62-4470-BEA4-72491F9CDF09}" srcOrd="0" destOrd="0" parTransId="{CBF454D9-C677-4F94-8418-5BBAD5868292}" sibTransId="{0F014754-C815-4784-B09A-386EEF0E0038}"/>
    <dgm:cxn modelId="{4814E522-EB8D-4F86-B452-8346075B11E1}" srcId="{5BE8156C-BE62-4470-BEA4-72491F9CDF09}" destId="{52BD1856-5ED1-414B-8483-17465C3E44FF}" srcOrd="2" destOrd="0" parTransId="{A122191D-0A5F-47A8-9E45-EEAB375C23BD}" sibTransId="{2748C77E-07CA-4988-B828-FD4547C21E57}"/>
    <dgm:cxn modelId="{A1400629-69FE-4AC1-86D2-C83DC3E6C5B8}" type="presOf" srcId="{09FF869C-5538-4405-BF16-6A653E118A8C}" destId="{3161CEAC-2AEA-4120-8A8E-8320F2E7F070}" srcOrd="1" destOrd="0" presId="urn:microsoft.com/office/officeart/2005/8/layout/hierarchy2"/>
    <dgm:cxn modelId="{4B25D763-E710-466F-9BC6-E012AEB07353}" srcId="{5BE8156C-BE62-4470-BEA4-72491F9CDF09}" destId="{DFB2C718-AB24-4FF6-88DE-911AA61837F5}" srcOrd="0" destOrd="0" parTransId="{0E1D9538-AEBB-4DA3-BFB6-9CFAD254082F}" sibTransId="{BF62D7A9-0CC3-4ED8-8E63-6F751A26F488}"/>
    <dgm:cxn modelId="{183F5795-1F26-46BB-9B98-A177BBC1A8A1}" type="presOf" srcId="{5BE8156C-BE62-4470-BEA4-72491F9CDF09}" destId="{61F1D51B-0509-4B21-B1D5-BA87B0B8E052}" srcOrd="0" destOrd="0" presId="urn:microsoft.com/office/officeart/2005/8/layout/hierarchy2"/>
    <dgm:cxn modelId="{43244ABD-9EAA-4EA4-8420-B4985554C5C7}" type="presOf" srcId="{DFB2C718-AB24-4FF6-88DE-911AA61837F5}" destId="{84D80F9B-6F1D-4670-90CC-079BCAD795C0}" srcOrd="0" destOrd="0" presId="urn:microsoft.com/office/officeart/2005/8/layout/hierarchy2"/>
    <dgm:cxn modelId="{4548BECF-D7EA-4BCB-9EEE-39F8BAE8C6B4}" srcId="{5BE8156C-BE62-4470-BEA4-72491F9CDF09}" destId="{68AB6288-8B22-4F23-916B-632907B3D1F5}" srcOrd="1" destOrd="0" parTransId="{09FF869C-5538-4405-BF16-6A653E118A8C}" sibTransId="{8CACBAE8-F7C0-4028-AF2F-CD157380D045}"/>
    <dgm:cxn modelId="{5B787457-054A-41AB-B681-29C588436D57}" type="presOf" srcId="{A122191D-0A5F-47A8-9E45-EEAB375C23BD}" destId="{61B910F4-D768-4327-91E1-C8CF1C006E09}" srcOrd="0" destOrd="0" presId="urn:microsoft.com/office/officeart/2005/8/layout/hierarchy2"/>
    <dgm:cxn modelId="{954C8A97-5749-49AF-937B-8C795CAEDCBE}" type="presParOf" srcId="{ED1882E5-7482-47FB-AA4B-65EBC4547D7D}" destId="{D22585B8-3B51-4955-BFB0-D98A39910336}" srcOrd="0" destOrd="0" presId="urn:microsoft.com/office/officeart/2005/8/layout/hierarchy2"/>
    <dgm:cxn modelId="{42285BF9-EF73-4818-8F8C-100728B7655C}" type="presParOf" srcId="{D22585B8-3B51-4955-BFB0-D98A39910336}" destId="{61F1D51B-0509-4B21-B1D5-BA87B0B8E052}" srcOrd="0" destOrd="0" presId="urn:microsoft.com/office/officeart/2005/8/layout/hierarchy2"/>
    <dgm:cxn modelId="{96E34382-1607-4DDC-A32D-8EECC4E3E90B}" type="presParOf" srcId="{D22585B8-3B51-4955-BFB0-D98A39910336}" destId="{F1B74CC8-4E61-4CB2-A66D-B05FFFD8A665}" srcOrd="1" destOrd="0" presId="urn:microsoft.com/office/officeart/2005/8/layout/hierarchy2"/>
    <dgm:cxn modelId="{145CBA88-FE64-4758-B86C-65142C519E3D}" type="presParOf" srcId="{F1B74CC8-4E61-4CB2-A66D-B05FFFD8A665}" destId="{E8B7B219-5D47-4143-8A15-E285F108F095}" srcOrd="0" destOrd="0" presId="urn:microsoft.com/office/officeart/2005/8/layout/hierarchy2"/>
    <dgm:cxn modelId="{87391686-6E5A-4775-A767-1509870AC86A}" type="presParOf" srcId="{E8B7B219-5D47-4143-8A15-E285F108F095}" destId="{84F26762-FDF1-40E7-B25E-674D65D472E5}" srcOrd="0" destOrd="0" presId="urn:microsoft.com/office/officeart/2005/8/layout/hierarchy2"/>
    <dgm:cxn modelId="{ED11ABE1-639A-4C55-822D-663D1972C2DB}" type="presParOf" srcId="{F1B74CC8-4E61-4CB2-A66D-B05FFFD8A665}" destId="{7E909D48-9603-40A5-BFFD-9935D3E68C87}" srcOrd="1" destOrd="0" presId="urn:microsoft.com/office/officeart/2005/8/layout/hierarchy2"/>
    <dgm:cxn modelId="{A058A402-4D79-4C87-A1AA-4763F8FF1756}" type="presParOf" srcId="{7E909D48-9603-40A5-BFFD-9935D3E68C87}" destId="{84D80F9B-6F1D-4670-90CC-079BCAD795C0}" srcOrd="0" destOrd="0" presId="urn:microsoft.com/office/officeart/2005/8/layout/hierarchy2"/>
    <dgm:cxn modelId="{EFE7EB08-2E7D-44B3-8268-835EA9109F7B}" type="presParOf" srcId="{7E909D48-9603-40A5-BFFD-9935D3E68C87}" destId="{255EBB0E-0F8F-4B54-8353-512B6F1294C8}" srcOrd="1" destOrd="0" presId="urn:microsoft.com/office/officeart/2005/8/layout/hierarchy2"/>
    <dgm:cxn modelId="{CAC1FF3C-D8F8-4167-ABBD-66B928DC9F9C}" type="presParOf" srcId="{F1B74CC8-4E61-4CB2-A66D-B05FFFD8A665}" destId="{AD835816-D804-472C-AC33-EC4D59F40BA2}" srcOrd="2" destOrd="0" presId="urn:microsoft.com/office/officeart/2005/8/layout/hierarchy2"/>
    <dgm:cxn modelId="{5823951D-7D27-40D9-B402-DE6735B3ED88}" type="presParOf" srcId="{AD835816-D804-472C-AC33-EC4D59F40BA2}" destId="{3161CEAC-2AEA-4120-8A8E-8320F2E7F070}" srcOrd="0" destOrd="0" presId="urn:microsoft.com/office/officeart/2005/8/layout/hierarchy2"/>
    <dgm:cxn modelId="{E4360D6D-09BB-4D44-9A50-EE09831DF2BE}" type="presParOf" srcId="{F1B74CC8-4E61-4CB2-A66D-B05FFFD8A665}" destId="{63E8F2D9-3684-4BB9-91F7-93832F2D1C15}" srcOrd="3" destOrd="0" presId="urn:microsoft.com/office/officeart/2005/8/layout/hierarchy2"/>
    <dgm:cxn modelId="{A14613A6-77E0-4537-A809-5698C840553C}" type="presParOf" srcId="{63E8F2D9-3684-4BB9-91F7-93832F2D1C15}" destId="{68C8B895-5E3C-4A28-9F3D-64C9A0001E1A}" srcOrd="0" destOrd="0" presId="urn:microsoft.com/office/officeart/2005/8/layout/hierarchy2"/>
    <dgm:cxn modelId="{774FC1B7-A907-4CE7-A98D-57E40CD211E8}" type="presParOf" srcId="{63E8F2D9-3684-4BB9-91F7-93832F2D1C15}" destId="{C7A69FBB-B21A-4C82-A227-3D4954491E05}" srcOrd="1" destOrd="0" presId="urn:microsoft.com/office/officeart/2005/8/layout/hierarchy2"/>
    <dgm:cxn modelId="{D59D4FF8-42E9-4BAF-B1F5-7E9459C72172}" type="presParOf" srcId="{F1B74CC8-4E61-4CB2-A66D-B05FFFD8A665}" destId="{61B910F4-D768-4327-91E1-C8CF1C006E09}" srcOrd="4" destOrd="0" presId="urn:microsoft.com/office/officeart/2005/8/layout/hierarchy2"/>
    <dgm:cxn modelId="{7AD046A6-29B9-4FA6-9C9C-C3919A61401A}" type="presParOf" srcId="{61B910F4-D768-4327-91E1-C8CF1C006E09}" destId="{4F3D1B51-81E7-42B9-BBC0-9CB559817360}" srcOrd="0" destOrd="0" presId="urn:microsoft.com/office/officeart/2005/8/layout/hierarchy2"/>
    <dgm:cxn modelId="{8E96D1D8-28C3-4DA7-B65C-561E4BEBB9B0}" type="presParOf" srcId="{F1B74CC8-4E61-4CB2-A66D-B05FFFD8A665}" destId="{9A6C8F77-134D-4201-BB2F-C75EC54CCA59}" srcOrd="5" destOrd="0" presId="urn:microsoft.com/office/officeart/2005/8/layout/hierarchy2"/>
    <dgm:cxn modelId="{7BC05518-8A64-459B-9EDC-7A73DE41C71A}" type="presParOf" srcId="{9A6C8F77-134D-4201-BB2F-C75EC54CCA59}" destId="{5AA0618F-973E-4EB7-AF4F-BF811F378183}" srcOrd="0" destOrd="0" presId="urn:microsoft.com/office/officeart/2005/8/layout/hierarchy2"/>
    <dgm:cxn modelId="{6686669C-57DD-477D-A5B6-CCB8EF82533E}" type="presParOf" srcId="{9A6C8F77-134D-4201-BB2F-C75EC54CCA59}" destId="{37DFE28D-7112-43A6-A25B-80EA61D9E1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EB916-38F7-451D-B93B-908A14650DF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2C718-AB24-4FF6-88DE-911AA61837F5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Обще-учебные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E1D9538-AEBB-4DA3-BFB6-9CFAD254082F}" type="parTrans" cxnId="{4B25D763-E710-466F-9BC6-E012AEB07353}">
      <dgm:prSet/>
      <dgm:spPr/>
      <dgm:t>
        <a:bodyPr/>
        <a:lstStyle/>
        <a:p>
          <a:endParaRPr lang="ru-RU"/>
        </a:p>
      </dgm:t>
    </dgm:pt>
    <dgm:pt modelId="{BF62D7A9-0CC3-4ED8-8E63-6F751A26F488}" type="sibTrans" cxnId="{4B25D763-E710-466F-9BC6-E012AEB07353}">
      <dgm:prSet/>
      <dgm:spPr/>
      <dgm:t>
        <a:bodyPr/>
        <a:lstStyle/>
        <a:p>
          <a:endParaRPr lang="ru-RU"/>
        </a:p>
      </dgm:t>
    </dgm:pt>
    <dgm:pt modelId="{68AB6288-8B22-4F23-916B-632907B3D1F5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Логические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9FF869C-5538-4405-BF16-6A653E118A8C}" type="parTrans" cxnId="{4548BECF-D7EA-4BCB-9EEE-39F8BAE8C6B4}">
      <dgm:prSet/>
      <dgm:spPr/>
      <dgm:t>
        <a:bodyPr/>
        <a:lstStyle/>
        <a:p>
          <a:endParaRPr lang="ru-RU"/>
        </a:p>
      </dgm:t>
    </dgm:pt>
    <dgm:pt modelId="{8CACBAE8-F7C0-4028-AF2F-CD157380D045}" type="sibTrans" cxnId="{4548BECF-D7EA-4BCB-9EEE-39F8BAE8C6B4}">
      <dgm:prSet/>
      <dgm:spPr/>
      <dgm:t>
        <a:bodyPr/>
        <a:lstStyle/>
        <a:p>
          <a:endParaRPr lang="ru-RU"/>
        </a:p>
      </dgm:t>
    </dgm:pt>
    <dgm:pt modelId="{52BD1856-5ED1-414B-8483-17465C3E44FF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Постановка и решение проблем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122191D-0A5F-47A8-9E45-EEAB375C23BD}" type="parTrans" cxnId="{4814E522-EB8D-4F86-B452-8346075B11E1}">
      <dgm:prSet/>
      <dgm:spPr/>
      <dgm:t>
        <a:bodyPr/>
        <a:lstStyle/>
        <a:p>
          <a:endParaRPr lang="ru-RU"/>
        </a:p>
      </dgm:t>
    </dgm:pt>
    <dgm:pt modelId="{2748C77E-07CA-4988-B828-FD4547C21E57}" type="sibTrans" cxnId="{4814E522-EB8D-4F86-B452-8346075B11E1}">
      <dgm:prSet/>
      <dgm:spPr/>
      <dgm:t>
        <a:bodyPr/>
        <a:lstStyle/>
        <a:p>
          <a:endParaRPr lang="ru-RU"/>
        </a:p>
      </dgm:t>
    </dgm:pt>
    <dgm:pt modelId="{5BE8156C-BE62-4470-BEA4-72491F9CDF0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Bookman Old Style" pitchFamily="18" charset="0"/>
            </a:rPr>
            <a:t>Познавательные  УУД</a:t>
          </a:r>
          <a:endParaRPr lang="ru-RU" sz="3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F014754-C815-4784-B09A-386EEF0E0038}" type="sibTrans" cxnId="{204D36A3-BC73-4122-9109-14A67442B228}">
      <dgm:prSet/>
      <dgm:spPr/>
      <dgm:t>
        <a:bodyPr/>
        <a:lstStyle/>
        <a:p>
          <a:endParaRPr lang="ru-RU"/>
        </a:p>
      </dgm:t>
    </dgm:pt>
    <dgm:pt modelId="{CBF454D9-C677-4F94-8418-5BBAD5868292}" type="parTrans" cxnId="{204D36A3-BC73-4122-9109-14A67442B228}">
      <dgm:prSet/>
      <dgm:spPr/>
      <dgm:t>
        <a:bodyPr/>
        <a:lstStyle/>
        <a:p>
          <a:endParaRPr lang="ru-RU"/>
        </a:p>
      </dgm:t>
    </dgm:pt>
    <dgm:pt modelId="{085A30EC-2FB4-48D7-8171-A9AD1A0A9F06}" type="pres">
      <dgm:prSet presAssocID="{C93EB916-38F7-451D-B93B-908A14650D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A4251-6DA8-4AAB-AD52-D13C024C5AB6}" type="pres">
      <dgm:prSet presAssocID="{5BE8156C-BE62-4470-BEA4-72491F9CDF09}" presName="hierRoot1" presStyleCnt="0">
        <dgm:presLayoutVars>
          <dgm:hierBranch val="init"/>
        </dgm:presLayoutVars>
      </dgm:prSet>
      <dgm:spPr/>
    </dgm:pt>
    <dgm:pt modelId="{408ABF40-9475-4D3C-92D4-177A13E3966D}" type="pres">
      <dgm:prSet presAssocID="{5BE8156C-BE62-4470-BEA4-72491F9CDF09}" presName="rootComposite1" presStyleCnt="0"/>
      <dgm:spPr/>
    </dgm:pt>
    <dgm:pt modelId="{EDF62D3E-0B9A-4418-82AC-64FE02C79256}" type="pres">
      <dgm:prSet presAssocID="{5BE8156C-BE62-4470-BEA4-72491F9CDF09}" presName="rootText1" presStyleLbl="node0" presStyleIdx="0" presStyleCnt="1" custScaleX="372901" custScaleY="169902" custLinFactNeighborX="2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A2C36D-A9CF-458E-A245-9207E9F24070}" type="pres">
      <dgm:prSet presAssocID="{5BE8156C-BE62-4470-BEA4-72491F9CDF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CD8FD7-CB53-40D0-AA27-5672B710E532}" type="pres">
      <dgm:prSet presAssocID="{5BE8156C-BE62-4470-BEA4-72491F9CDF09}" presName="hierChild2" presStyleCnt="0"/>
      <dgm:spPr/>
    </dgm:pt>
    <dgm:pt modelId="{2AF77F5B-AE8D-4CCF-9603-5FAC0214F90C}" type="pres">
      <dgm:prSet presAssocID="{0E1D9538-AEBB-4DA3-BFB6-9CFAD254082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CFEA9A-8C60-4D8C-B0F4-D8DF8ACAD140}" type="pres">
      <dgm:prSet presAssocID="{DFB2C718-AB24-4FF6-88DE-911AA61837F5}" presName="hierRoot2" presStyleCnt="0">
        <dgm:presLayoutVars>
          <dgm:hierBranch val="init"/>
        </dgm:presLayoutVars>
      </dgm:prSet>
      <dgm:spPr/>
    </dgm:pt>
    <dgm:pt modelId="{D458CC99-D5DC-4B81-8E27-C7FBD06C6C2B}" type="pres">
      <dgm:prSet presAssocID="{DFB2C718-AB24-4FF6-88DE-911AA61837F5}" presName="rootComposite" presStyleCnt="0"/>
      <dgm:spPr/>
    </dgm:pt>
    <dgm:pt modelId="{B32A601E-2CBB-4B6F-8F99-CC5A198B9E43}" type="pres">
      <dgm:prSet presAssocID="{DFB2C718-AB24-4FF6-88DE-911AA61837F5}" presName="rootText" presStyleLbl="node2" presStyleIdx="0" presStyleCnt="3" custScaleX="105335" custScaleY="1669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0A8A6A-A3A5-40DD-80F0-A76E27908C40}" type="pres">
      <dgm:prSet presAssocID="{DFB2C718-AB24-4FF6-88DE-911AA61837F5}" presName="rootConnector" presStyleLbl="node2" presStyleIdx="0" presStyleCnt="3"/>
      <dgm:spPr/>
      <dgm:t>
        <a:bodyPr/>
        <a:lstStyle/>
        <a:p>
          <a:endParaRPr lang="ru-RU"/>
        </a:p>
      </dgm:t>
    </dgm:pt>
    <dgm:pt modelId="{02E26560-B927-4D9E-8DBF-3EB4F442E91A}" type="pres">
      <dgm:prSet presAssocID="{DFB2C718-AB24-4FF6-88DE-911AA61837F5}" presName="hierChild4" presStyleCnt="0"/>
      <dgm:spPr/>
    </dgm:pt>
    <dgm:pt modelId="{C12A7DC4-E215-4BBD-9D19-4AFE2734DD2B}" type="pres">
      <dgm:prSet presAssocID="{DFB2C718-AB24-4FF6-88DE-911AA61837F5}" presName="hierChild5" presStyleCnt="0"/>
      <dgm:spPr/>
    </dgm:pt>
    <dgm:pt modelId="{E273929A-FCC3-403A-BDBD-3EE73D45A4CF}" type="pres">
      <dgm:prSet presAssocID="{09FF869C-5538-4405-BF16-6A653E118A8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10D340-8160-4699-9F9F-55F8009FCFCA}" type="pres">
      <dgm:prSet presAssocID="{68AB6288-8B22-4F23-916B-632907B3D1F5}" presName="hierRoot2" presStyleCnt="0">
        <dgm:presLayoutVars>
          <dgm:hierBranch val="init"/>
        </dgm:presLayoutVars>
      </dgm:prSet>
      <dgm:spPr/>
    </dgm:pt>
    <dgm:pt modelId="{1DE54E0D-A8BB-4EB1-AA38-38B7AC05F3BC}" type="pres">
      <dgm:prSet presAssocID="{68AB6288-8B22-4F23-916B-632907B3D1F5}" presName="rootComposite" presStyleCnt="0"/>
      <dgm:spPr/>
    </dgm:pt>
    <dgm:pt modelId="{4A06A9BF-8AC6-4BA9-A0A4-9B0BC4CA0550}" type="pres">
      <dgm:prSet presAssocID="{68AB6288-8B22-4F23-916B-632907B3D1F5}" presName="rootText" presStyleLbl="node2" presStyleIdx="1" presStyleCnt="3" custScaleX="135126" custScaleY="1695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9DF8A9C-8A06-477C-8ED4-14CDEADDC968}" type="pres">
      <dgm:prSet presAssocID="{68AB6288-8B22-4F23-916B-632907B3D1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65C6DE1-B9B9-41EB-9F17-D23487734F3E}" type="pres">
      <dgm:prSet presAssocID="{68AB6288-8B22-4F23-916B-632907B3D1F5}" presName="hierChild4" presStyleCnt="0"/>
      <dgm:spPr/>
    </dgm:pt>
    <dgm:pt modelId="{4BCE101D-DAEF-4268-B740-D3D5DBEC520A}" type="pres">
      <dgm:prSet presAssocID="{68AB6288-8B22-4F23-916B-632907B3D1F5}" presName="hierChild5" presStyleCnt="0"/>
      <dgm:spPr/>
    </dgm:pt>
    <dgm:pt modelId="{28FEB417-DEEF-4761-AFD6-36DA19BB3FF3}" type="pres">
      <dgm:prSet presAssocID="{A122191D-0A5F-47A8-9E45-EEAB375C23B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0CCD1FF-E4BF-48F7-A1D9-D833DC2AFA5B}" type="pres">
      <dgm:prSet presAssocID="{52BD1856-5ED1-414B-8483-17465C3E44FF}" presName="hierRoot2" presStyleCnt="0">
        <dgm:presLayoutVars>
          <dgm:hierBranch val="init"/>
        </dgm:presLayoutVars>
      </dgm:prSet>
      <dgm:spPr/>
    </dgm:pt>
    <dgm:pt modelId="{785DA7D8-AA7D-45B3-A5A5-833F867FD7C5}" type="pres">
      <dgm:prSet presAssocID="{52BD1856-5ED1-414B-8483-17465C3E44FF}" presName="rootComposite" presStyleCnt="0"/>
      <dgm:spPr/>
    </dgm:pt>
    <dgm:pt modelId="{9639018D-EA9B-455A-A2D9-61FE47BCC880}" type="pres">
      <dgm:prSet presAssocID="{52BD1856-5ED1-414B-8483-17465C3E44FF}" presName="rootText" presStyleLbl="node2" presStyleIdx="2" presStyleCnt="3" custScaleX="141761" custScaleY="168959" custLinFactNeighborX="13348" custLinFactNeighborY="-10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049D0C5-0210-48A6-B67E-62F6527E8DD3}" type="pres">
      <dgm:prSet presAssocID="{52BD1856-5ED1-414B-8483-17465C3E44FF}" presName="rootConnector" presStyleLbl="node2" presStyleIdx="2" presStyleCnt="3"/>
      <dgm:spPr/>
      <dgm:t>
        <a:bodyPr/>
        <a:lstStyle/>
        <a:p>
          <a:endParaRPr lang="ru-RU"/>
        </a:p>
      </dgm:t>
    </dgm:pt>
    <dgm:pt modelId="{49596669-D19D-4042-A1DE-1CFEA066D5DE}" type="pres">
      <dgm:prSet presAssocID="{52BD1856-5ED1-414B-8483-17465C3E44FF}" presName="hierChild4" presStyleCnt="0"/>
      <dgm:spPr/>
    </dgm:pt>
    <dgm:pt modelId="{51525486-6B46-4E98-9E80-76F2E6B66A88}" type="pres">
      <dgm:prSet presAssocID="{52BD1856-5ED1-414B-8483-17465C3E44FF}" presName="hierChild5" presStyleCnt="0"/>
      <dgm:spPr/>
    </dgm:pt>
    <dgm:pt modelId="{72AF62A1-1E47-4D96-A0EC-4BCD089E2DEB}" type="pres">
      <dgm:prSet presAssocID="{5BE8156C-BE62-4470-BEA4-72491F9CDF09}" presName="hierChild3" presStyleCnt="0"/>
      <dgm:spPr/>
    </dgm:pt>
  </dgm:ptLst>
  <dgm:cxnLst>
    <dgm:cxn modelId="{ED338390-4E2E-4E0B-BFA1-7C6AAAC979EB}" type="presOf" srcId="{0E1D9538-AEBB-4DA3-BFB6-9CFAD254082F}" destId="{2AF77F5B-AE8D-4CCF-9603-5FAC0214F90C}" srcOrd="0" destOrd="0" presId="urn:microsoft.com/office/officeart/2005/8/layout/orgChart1"/>
    <dgm:cxn modelId="{0AD4DB21-C4C0-4719-9761-14DD53ECE8F9}" type="presOf" srcId="{DFB2C718-AB24-4FF6-88DE-911AA61837F5}" destId="{B32A601E-2CBB-4B6F-8F99-CC5A198B9E43}" srcOrd="0" destOrd="0" presId="urn:microsoft.com/office/officeart/2005/8/layout/orgChart1"/>
    <dgm:cxn modelId="{A5FC8A5A-E2C0-42CA-8F89-7CA6FA069765}" type="presOf" srcId="{5BE8156C-BE62-4470-BEA4-72491F9CDF09}" destId="{ACA2C36D-A9CF-458E-A245-9207E9F24070}" srcOrd="1" destOrd="0" presId="urn:microsoft.com/office/officeart/2005/8/layout/orgChart1"/>
    <dgm:cxn modelId="{32FE461B-BF8E-4300-B20A-3D5A6B22A717}" type="presOf" srcId="{52BD1856-5ED1-414B-8483-17465C3E44FF}" destId="{8049D0C5-0210-48A6-B67E-62F6527E8DD3}" srcOrd="1" destOrd="0" presId="urn:microsoft.com/office/officeart/2005/8/layout/orgChart1"/>
    <dgm:cxn modelId="{054312FB-DAC6-475A-9F88-C8CC739E5FAA}" type="presOf" srcId="{68AB6288-8B22-4F23-916B-632907B3D1F5}" destId="{69DF8A9C-8A06-477C-8ED4-14CDEADDC968}" srcOrd="1" destOrd="0" presId="urn:microsoft.com/office/officeart/2005/8/layout/orgChart1"/>
    <dgm:cxn modelId="{204D36A3-BC73-4122-9109-14A67442B228}" srcId="{C93EB916-38F7-451D-B93B-908A14650DF2}" destId="{5BE8156C-BE62-4470-BEA4-72491F9CDF09}" srcOrd="0" destOrd="0" parTransId="{CBF454D9-C677-4F94-8418-5BBAD5868292}" sibTransId="{0F014754-C815-4784-B09A-386EEF0E0038}"/>
    <dgm:cxn modelId="{4548BECF-D7EA-4BCB-9EEE-39F8BAE8C6B4}" srcId="{5BE8156C-BE62-4470-BEA4-72491F9CDF09}" destId="{68AB6288-8B22-4F23-916B-632907B3D1F5}" srcOrd="1" destOrd="0" parTransId="{09FF869C-5538-4405-BF16-6A653E118A8C}" sibTransId="{8CACBAE8-F7C0-4028-AF2F-CD157380D045}"/>
    <dgm:cxn modelId="{1EE76FD1-A763-4A33-ACA1-48F71ACB3508}" type="presOf" srcId="{52BD1856-5ED1-414B-8483-17465C3E44FF}" destId="{9639018D-EA9B-455A-A2D9-61FE47BCC880}" srcOrd="0" destOrd="0" presId="urn:microsoft.com/office/officeart/2005/8/layout/orgChart1"/>
    <dgm:cxn modelId="{4B25D763-E710-466F-9BC6-E012AEB07353}" srcId="{5BE8156C-BE62-4470-BEA4-72491F9CDF09}" destId="{DFB2C718-AB24-4FF6-88DE-911AA61837F5}" srcOrd="0" destOrd="0" parTransId="{0E1D9538-AEBB-4DA3-BFB6-9CFAD254082F}" sibTransId="{BF62D7A9-0CC3-4ED8-8E63-6F751A26F488}"/>
    <dgm:cxn modelId="{BA9BD1F0-EE4D-4EF9-B539-897B77DDF230}" type="presOf" srcId="{68AB6288-8B22-4F23-916B-632907B3D1F5}" destId="{4A06A9BF-8AC6-4BA9-A0A4-9B0BC4CA0550}" srcOrd="0" destOrd="0" presId="urn:microsoft.com/office/officeart/2005/8/layout/orgChart1"/>
    <dgm:cxn modelId="{DFE37BE6-B166-4E0C-B069-10EE83EF67F8}" type="presOf" srcId="{5BE8156C-BE62-4470-BEA4-72491F9CDF09}" destId="{EDF62D3E-0B9A-4418-82AC-64FE02C79256}" srcOrd="0" destOrd="0" presId="urn:microsoft.com/office/officeart/2005/8/layout/orgChart1"/>
    <dgm:cxn modelId="{FCE1576F-5021-420A-97AC-A2FCBE121EC3}" type="presOf" srcId="{C93EB916-38F7-451D-B93B-908A14650DF2}" destId="{085A30EC-2FB4-48D7-8171-A9AD1A0A9F06}" srcOrd="0" destOrd="0" presId="urn:microsoft.com/office/officeart/2005/8/layout/orgChart1"/>
    <dgm:cxn modelId="{49D5B525-9209-4F07-8BA2-44277A98E968}" type="presOf" srcId="{09FF869C-5538-4405-BF16-6A653E118A8C}" destId="{E273929A-FCC3-403A-BDBD-3EE73D45A4CF}" srcOrd="0" destOrd="0" presId="urn:microsoft.com/office/officeart/2005/8/layout/orgChart1"/>
    <dgm:cxn modelId="{4814E522-EB8D-4F86-B452-8346075B11E1}" srcId="{5BE8156C-BE62-4470-BEA4-72491F9CDF09}" destId="{52BD1856-5ED1-414B-8483-17465C3E44FF}" srcOrd="2" destOrd="0" parTransId="{A122191D-0A5F-47A8-9E45-EEAB375C23BD}" sibTransId="{2748C77E-07CA-4988-B828-FD4547C21E57}"/>
    <dgm:cxn modelId="{5A9E4425-FB5C-4AEF-A93F-20338F44A3AE}" type="presOf" srcId="{A122191D-0A5F-47A8-9E45-EEAB375C23BD}" destId="{28FEB417-DEEF-4761-AFD6-36DA19BB3FF3}" srcOrd="0" destOrd="0" presId="urn:microsoft.com/office/officeart/2005/8/layout/orgChart1"/>
    <dgm:cxn modelId="{C131D2D8-255B-4ECB-B788-7172703BF105}" type="presOf" srcId="{DFB2C718-AB24-4FF6-88DE-911AA61837F5}" destId="{4A0A8A6A-A3A5-40DD-80F0-A76E27908C40}" srcOrd="1" destOrd="0" presId="urn:microsoft.com/office/officeart/2005/8/layout/orgChart1"/>
    <dgm:cxn modelId="{39885E9E-E18F-4801-82A4-D02654EEA85F}" type="presParOf" srcId="{085A30EC-2FB4-48D7-8171-A9AD1A0A9F06}" destId="{F60A4251-6DA8-4AAB-AD52-D13C024C5AB6}" srcOrd="0" destOrd="0" presId="urn:microsoft.com/office/officeart/2005/8/layout/orgChart1"/>
    <dgm:cxn modelId="{6736932F-22C7-4540-8998-1BC591B121EE}" type="presParOf" srcId="{F60A4251-6DA8-4AAB-AD52-D13C024C5AB6}" destId="{408ABF40-9475-4D3C-92D4-177A13E3966D}" srcOrd="0" destOrd="0" presId="urn:microsoft.com/office/officeart/2005/8/layout/orgChart1"/>
    <dgm:cxn modelId="{52ECBA9E-6315-42BE-A60C-36D1F223584C}" type="presParOf" srcId="{408ABF40-9475-4D3C-92D4-177A13E3966D}" destId="{EDF62D3E-0B9A-4418-82AC-64FE02C79256}" srcOrd="0" destOrd="0" presId="urn:microsoft.com/office/officeart/2005/8/layout/orgChart1"/>
    <dgm:cxn modelId="{6A882186-3A29-4328-9C63-551500EC741A}" type="presParOf" srcId="{408ABF40-9475-4D3C-92D4-177A13E3966D}" destId="{ACA2C36D-A9CF-458E-A245-9207E9F24070}" srcOrd="1" destOrd="0" presId="urn:microsoft.com/office/officeart/2005/8/layout/orgChart1"/>
    <dgm:cxn modelId="{6640A019-D038-4E37-B9B1-A9B10D9480A5}" type="presParOf" srcId="{F60A4251-6DA8-4AAB-AD52-D13C024C5AB6}" destId="{F6CD8FD7-CB53-40D0-AA27-5672B710E532}" srcOrd="1" destOrd="0" presId="urn:microsoft.com/office/officeart/2005/8/layout/orgChart1"/>
    <dgm:cxn modelId="{FDC0C85F-DBAC-454D-81A2-C43F27506FED}" type="presParOf" srcId="{F6CD8FD7-CB53-40D0-AA27-5672B710E532}" destId="{2AF77F5B-AE8D-4CCF-9603-5FAC0214F90C}" srcOrd="0" destOrd="0" presId="urn:microsoft.com/office/officeart/2005/8/layout/orgChart1"/>
    <dgm:cxn modelId="{2B5E3C38-6B05-447F-BCBE-BF3AD3C177C6}" type="presParOf" srcId="{F6CD8FD7-CB53-40D0-AA27-5672B710E532}" destId="{5ACFEA9A-8C60-4D8C-B0F4-D8DF8ACAD140}" srcOrd="1" destOrd="0" presId="urn:microsoft.com/office/officeart/2005/8/layout/orgChart1"/>
    <dgm:cxn modelId="{1F32EA6A-16AA-4A38-9BFF-083571848411}" type="presParOf" srcId="{5ACFEA9A-8C60-4D8C-B0F4-D8DF8ACAD140}" destId="{D458CC99-D5DC-4B81-8E27-C7FBD06C6C2B}" srcOrd="0" destOrd="0" presId="urn:microsoft.com/office/officeart/2005/8/layout/orgChart1"/>
    <dgm:cxn modelId="{9C6B53A8-8E34-4093-B4CB-23074AF7C8F4}" type="presParOf" srcId="{D458CC99-D5DC-4B81-8E27-C7FBD06C6C2B}" destId="{B32A601E-2CBB-4B6F-8F99-CC5A198B9E43}" srcOrd="0" destOrd="0" presId="urn:microsoft.com/office/officeart/2005/8/layout/orgChart1"/>
    <dgm:cxn modelId="{C2289E99-552D-495D-A666-ACE9B6705180}" type="presParOf" srcId="{D458CC99-D5DC-4B81-8E27-C7FBD06C6C2B}" destId="{4A0A8A6A-A3A5-40DD-80F0-A76E27908C40}" srcOrd="1" destOrd="0" presId="urn:microsoft.com/office/officeart/2005/8/layout/orgChart1"/>
    <dgm:cxn modelId="{FA5F7CAE-B743-42B5-9688-695512954EF3}" type="presParOf" srcId="{5ACFEA9A-8C60-4D8C-B0F4-D8DF8ACAD140}" destId="{02E26560-B927-4D9E-8DBF-3EB4F442E91A}" srcOrd="1" destOrd="0" presId="urn:microsoft.com/office/officeart/2005/8/layout/orgChart1"/>
    <dgm:cxn modelId="{C61BEA8F-8A20-49D8-8C69-CAD12A409BFB}" type="presParOf" srcId="{5ACFEA9A-8C60-4D8C-B0F4-D8DF8ACAD140}" destId="{C12A7DC4-E215-4BBD-9D19-4AFE2734DD2B}" srcOrd="2" destOrd="0" presId="urn:microsoft.com/office/officeart/2005/8/layout/orgChart1"/>
    <dgm:cxn modelId="{6345E34D-31DE-40BE-9775-BCF52D6B3B67}" type="presParOf" srcId="{F6CD8FD7-CB53-40D0-AA27-5672B710E532}" destId="{E273929A-FCC3-403A-BDBD-3EE73D45A4CF}" srcOrd="2" destOrd="0" presId="urn:microsoft.com/office/officeart/2005/8/layout/orgChart1"/>
    <dgm:cxn modelId="{999E14DE-2E6A-43A9-8C09-7F478CADE286}" type="presParOf" srcId="{F6CD8FD7-CB53-40D0-AA27-5672B710E532}" destId="{A710D340-8160-4699-9F9F-55F8009FCFCA}" srcOrd="3" destOrd="0" presId="urn:microsoft.com/office/officeart/2005/8/layout/orgChart1"/>
    <dgm:cxn modelId="{387E735D-ED07-4A16-9D8D-A1E943C5BAE5}" type="presParOf" srcId="{A710D340-8160-4699-9F9F-55F8009FCFCA}" destId="{1DE54E0D-A8BB-4EB1-AA38-38B7AC05F3BC}" srcOrd="0" destOrd="0" presId="urn:microsoft.com/office/officeart/2005/8/layout/orgChart1"/>
    <dgm:cxn modelId="{4385D032-447A-4AC0-9665-257FDB5895A3}" type="presParOf" srcId="{1DE54E0D-A8BB-4EB1-AA38-38B7AC05F3BC}" destId="{4A06A9BF-8AC6-4BA9-A0A4-9B0BC4CA0550}" srcOrd="0" destOrd="0" presId="urn:microsoft.com/office/officeart/2005/8/layout/orgChart1"/>
    <dgm:cxn modelId="{81DFA190-16F0-4B4E-BD36-485015DFA06D}" type="presParOf" srcId="{1DE54E0D-A8BB-4EB1-AA38-38B7AC05F3BC}" destId="{69DF8A9C-8A06-477C-8ED4-14CDEADDC968}" srcOrd="1" destOrd="0" presId="urn:microsoft.com/office/officeart/2005/8/layout/orgChart1"/>
    <dgm:cxn modelId="{B5461403-72AA-449B-B2A7-377D2F75558B}" type="presParOf" srcId="{A710D340-8160-4699-9F9F-55F8009FCFCA}" destId="{565C6DE1-B9B9-41EB-9F17-D23487734F3E}" srcOrd="1" destOrd="0" presId="urn:microsoft.com/office/officeart/2005/8/layout/orgChart1"/>
    <dgm:cxn modelId="{E05D5FC3-EFAE-40D7-8E37-DCFCE63AB0E3}" type="presParOf" srcId="{A710D340-8160-4699-9F9F-55F8009FCFCA}" destId="{4BCE101D-DAEF-4268-B740-D3D5DBEC520A}" srcOrd="2" destOrd="0" presId="urn:microsoft.com/office/officeart/2005/8/layout/orgChart1"/>
    <dgm:cxn modelId="{3C5022BB-7E27-4794-9508-2E1372C41F0A}" type="presParOf" srcId="{F6CD8FD7-CB53-40D0-AA27-5672B710E532}" destId="{28FEB417-DEEF-4761-AFD6-36DA19BB3FF3}" srcOrd="4" destOrd="0" presId="urn:microsoft.com/office/officeart/2005/8/layout/orgChart1"/>
    <dgm:cxn modelId="{B26632A5-C78C-44AE-A6E4-FD686F1A4971}" type="presParOf" srcId="{F6CD8FD7-CB53-40D0-AA27-5672B710E532}" destId="{60CCD1FF-E4BF-48F7-A1D9-D833DC2AFA5B}" srcOrd="5" destOrd="0" presId="urn:microsoft.com/office/officeart/2005/8/layout/orgChart1"/>
    <dgm:cxn modelId="{6E30B494-7ED5-45D3-9906-836C2584329F}" type="presParOf" srcId="{60CCD1FF-E4BF-48F7-A1D9-D833DC2AFA5B}" destId="{785DA7D8-AA7D-45B3-A5A5-833F867FD7C5}" srcOrd="0" destOrd="0" presId="urn:microsoft.com/office/officeart/2005/8/layout/orgChart1"/>
    <dgm:cxn modelId="{88319B1E-A2F1-411A-AC3B-8264B0FE089F}" type="presParOf" srcId="{785DA7D8-AA7D-45B3-A5A5-833F867FD7C5}" destId="{9639018D-EA9B-455A-A2D9-61FE47BCC880}" srcOrd="0" destOrd="0" presId="urn:microsoft.com/office/officeart/2005/8/layout/orgChart1"/>
    <dgm:cxn modelId="{A9A3B0A8-5E49-4D20-B09E-D8897DE7AC05}" type="presParOf" srcId="{785DA7D8-AA7D-45B3-A5A5-833F867FD7C5}" destId="{8049D0C5-0210-48A6-B67E-62F6527E8DD3}" srcOrd="1" destOrd="0" presId="urn:microsoft.com/office/officeart/2005/8/layout/orgChart1"/>
    <dgm:cxn modelId="{2E4B7E6C-C047-47B6-B8AD-7418BDEBBA05}" type="presParOf" srcId="{60CCD1FF-E4BF-48F7-A1D9-D833DC2AFA5B}" destId="{49596669-D19D-4042-A1DE-1CFEA066D5DE}" srcOrd="1" destOrd="0" presId="urn:microsoft.com/office/officeart/2005/8/layout/orgChart1"/>
    <dgm:cxn modelId="{CE1EA8B7-EC25-4A8C-ADD1-264DD21D008C}" type="presParOf" srcId="{60CCD1FF-E4BF-48F7-A1D9-D833DC2AFA5B}" destId="{51525486-6B46-4E98-9E80-76F2E6B66A88}" srcOrd="2" destOrd="0" presId="urn:microsoft.com/office/officeart/2005/8/layout/orgChart1"/>
    <dgm:cxn modelId="{1FF80303-1B5C-470A-A585-67C36AB33007}" type="presParOf" srcId="{F60A4251-6DA8-4AAB-AD52-D13C024C5AB6}" destId="{72AF62A1-1E47-4D96-A0EC-4BCD089E2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84037-09DE-44B5-AD13-0DF562E5F3D2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23E56CED-68D4-42B4-A0B7-844487EAB5C5}">
      <dgm:prSet phldrT="[Текст]" custT="1"/>
      <dgm:spPr/>
      <dgm:t>
        <a:bodyPr/>
        <a:lstStyle/>
        <a:p>
          <a:endParaRPr lang="ru-RU" sz="2800" b="1" dirty="0">
            <a:latin typeface="Bookman Old Style" pitchFamily="18" charset="0"/>
          </a:endParaRPr>
        </a:p>
      </dgm:t>
    </dgm:pt>
    <dgm:pt modelId="{4BA971D3-4CC1-4B7B-95B1-F3762B165BC7}" type="parTrans" cxnId="{2A061219-3D47-4DA5-BE20-25F4BDEEDDA2}">
      <dgm:prSet/>
      <dgm:spPr/>
      <dgm:t>
        <a:bodyPr/>
        <a:lstStyle/>
        <a:p>
          <a:endParaRPr lang="ru-RU"/>
        </a:p>
      </dgm:t>
    </dgm:pt>
    <dgm:pt modelId="{C8325D2C-A819-4060-AE7E-3C49A8DAEBD5}" type="sibTrans" cxnId="{2A061219-3D47-4DA5-BE20-25F4BDEEDDA2}">
      <dgm:prSet/>
      <dgm:spPr/>
      <dgm:t>
        <a:bodyPr/>
        <a:lstStyle/>
        <a:p>
          <a:endParaRPr lang="ru-RU"/>
        </a:p>
      </dgm:t>
    </dgm:pt>
    <dgm:pt modelId="{F0A28B15-6D05-45E3-BF75-B6ADCBD3DB20}">
      <dgm:prSet phldrT="[Текст]" custT="1"/>
      <dgm:spPr/>
      <dgm:t>
        <a:bodyPr/>
        <a:lstStyle/>
        <a:p>
          <a:endParaRPr lang="ru-RU" sz="2800" b="1" dirty="0">
            <a:latin typeface="Bookman Old Style" pitchFamily="18" charset="0"/>
          </a:endParaRPr>
        </a:p>
      </dgm:t>
    </dgm:pt>
    <dgm:pt modelId="{6FBF3BB9-AB97-497F-8AD1-ADB13DB53CA6}" type="parTrans" cxnId="{F700D902-265A-40C6-B852-68DAF793E880}">
      <dgm:prSet/>
      <dgm:spPr/>
      <dgm:t>
        <a:bodyPr/>
        <a:lstStyle/>
        <a:p>
          <a:endParaRPr lang="ru-RU"/>
        </a:p>
      </dgm:t>
    </dgm:pt>
    <dgm:pt modelId="{4663F2B4-30F8-4AA0-AAB2-77FBB3267678}" type="sibTrans" cxnId="{F700D902-265A-40C6-B852-68DAF793E880}">
      <dgm:prSet/>
      <dgm:spPr/>
      <dgm:t>
        <a:bodyPr/>
        <a:lstStyle/>
        <a:p>
          <a:endParaRPr lang="ru-RU"/>
        </a:p>
      </dgm:t>
    </dgm:pt>
    <dgm:pt modelId="{4772452D-351D-4B60-AE14-7DFF0EE75A82}">
      <dgm:prSet phldrT="[Текст]" custT="1"/>
      <dgm:spPr/>
      <dgm:t>
        <a:bodyPr/>
        <a:lstStyle/>
        <a:p>
          <a:endParaRPr lang="ru-RU" sz="2800" b="1" dirty="0">
            <a:latin typeface="Bookman Old Style" pitchFamily="18" charset="0"/>
          </a:endParaRPr>
        </a:p>
      </dgm:t>
    </dgm:pt>
    <dgm:pt modelId="{D48738E7-C37F-4D53-84CA-1E6A68798395}" type="parTrans" cxnId="{DDF1F904-4835-48FB-BA4C-5ACE6FB07F82}">
      <dgm:prSet/>
      <dgm:spPr/>
      <dgm:t>
        <a:bodyPr/>
        <a:lstStyle/>
        <a:p>
          <a:endParaRPr lang="ru-RU"/>
        </a:p>
      </dgm:t>
    </dgm:pt>
    <dgm:pt modelId="{9D1432B0-DB38-4800-B70A-CFCBEED75281}" type="sibTrans" cxnId="{DDF1F904-4835-48FB-BA4C-5ACE6FB07F82}">
      <dgm:prSet/>
      <dgm:spPr/>
      <dgm:t>
        <a:bodyPr/>
        <a:lstStyle/>
        <a:p>
          <a:endParaRPr lang="ru-RU"/>
        </a:p>
      </dgm:t>
    </dgm:pt>
    <dgm:pt modelId="{6B0C86FC-36C3-4E1B-B621-7CC1E7D99E36}">
      <dgm:prSet phldrT="[Текст]" custT="1"/>
      <dgm:spPr/>
      <dgm:t>
        <a:bodyPr/>
        <a:lstStyle/>
        <a:p>
          <a:endParaRPr lang="ru-RU" sz="2800" b="1" dirty="0">
            <a:latin typeface="Bookman Old Style" pitchFamily="18" charset="0"/>
          </a:endParaRPr>
        </a:p>
      </dgm:t>
    </dgm:pt>
    <dgm:pt modelId="{BE5F042D-9723-4DCF-ABBE-C708921D5CE8}" type="parTrans" cxnId="{59FA1645-16E0-4ECE-9864-8FF8AD1F2530}">
      <dgm:prSet/>
      <dgm:spPr/>
      <dgm:t>
        <a:bodyPr/>
        <a:lstStyle/>
        <a:p>
          <a:endParaRPr lang="ru-RU"/>
        </a:p>
      </dgm:t>
    </dgm:pt>
    <dgm:pt modelId="{54E92A5F-507E-48CE-925F-0F73FED0B9BE}" type="sibTrans" cxnId="{59FA1645-16E0-4ECE-9864-8FF8AD1F2530}">
      <dgm:prSet/>
      <dgm:spPr/>
      <dgm:t>
        <a:bodyPr/>
        <a:lstStyle/>
        <a:p>
          <a:endParaRPr lang="ru-RU"/>
        </a:p>
      </dgm:t>
    </dgm:pt>
    <dgm:pt modelId="{491FBC8C-9DD3-499D-A0C8-14249CF69957}" type="pres">
      <dgm:prSet presAssocID="{94B84037-09DE-44B5-AD13-0DF562E5F3D2}" presName="compositeShape" presStyleCnt="0">
        <dgm:presLayoutVars>
          <dgm:chMax val="7"/>
          <dgm:dir/>
          <dgm:resizeHandles val="exact"/>
        </dgm:presLayoutVars>
      </dgm:prSet>
      <dgm:spPr/>
    </dgm:pt>
    <dgm:pt modelId="{5AB4A388-AED6-4F18-AEE9-B270D756B82B}" type="pres">
      <dgm:prSet presAssocID="{23E56CED-68D4-42B4-A0B7-844487EAB5C5}" presName="circ1" presStyleLbl="vennNode1" presStyleIdx="0" presStyleCnt="4" custScaleX="114229"/>
      <dgm:spPr/>
      <dgm:t>
        <a:bodyPr/>
        <a:lstStyle/>
        <a:p>
          <a:endParaRPr lang="ru-RU"/>
        </a:p>
      </dgm:t>
    </dgm:pt>
    <dgm:pt modelId="{7649D182-8616-4955-A56C-40980332D539}" type="pres">
      <dgm:prSet presAssocID="{23E56CED-68D4-42B4-A0B7-844487EAB5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2F6B3-3298-4DD0-BC8F-FAA98D9AD52B}" type="pres">
      <dgm:prSet presAssocID="{F0A28B15-6D05-45E3-BF75-B6ADCBD3DB20}" presName="circ2" presStyleLbl="vennNode1" presStyleIdx="1" presStyleCnt="4" custScaleX="115220" custLinFactNeighborX="12833" custLinFactNeighborY="1395"/>
      <dgm:spPr/>
      <dgm:t>
        <a:bodyPr/>
        <a:lstStyle/>
        <a:p>
          <a:endParaRPr lang="ru-RU"/>
        </a:p>
      </dgm:t>
    </dgm:pt>
    <dgm:pt modelId="{24FCEBE5-72DD-4909-AEEC-5C7D27BAFE35}" type="pres">
      <dgm:prSet presAssocID="{F0A28B15-6D05-45E3-BF75-B6ADCBD3DB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46C1E-A28B-4A04-BFC2-A515633954F8}" type="pres">
      <dgm:prSet presAssocID="{4772452D-351D-4B60-AE14-7DFF0EE75A82}" presName="circ3" presStyleLbl="vennNode1" presStyleIdx="2" presStyleCnt="4"/>
      <dgm:spPr/>
      <dgm:t>
        <a:bodyPr/>
        <a:lstStyle/>
        <a:p>
          <a:endParaRPr lang="ru-RU"/>
        </a:p>
      </dgm:t>
    </dgm:pt>
    <dgm:pt modelId="{A479D88A-2515-4A54-BB0B-12B96ABDA2F0}" type="pres">
      <dgm:prSet presAssocID="{4772452D-351D-4B60-AE14-7DFF0EE75A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1E4F-30E0-4828-8F8F-05ECFDD83B6B}" type="pres">
      <dgm:prSet presAssocID="{6B0C86FC-36C3-4E1B-B621-7CC1E7D99E36}" presName="circ4" presStyleLbl="vennNode1" presStyleIdx="3" presStyleCnt="4" custScaleX="112411" custLinFactNeighborX="-11321" custLinFactNeighborY="1395"/>
      <dgm:spPr/>
      <dgm:t>
        <a:bodyPr/>
        <a:lstStyle/>
        <a:p>
          <a:endParaRPr lang="ru-RU"/>
        </a:p>
      </dgm:t>
    </dgm:pt>
    <dgm:pt modelId="{4E53252A-AF16-4B29-B738-7D35C4334D0B}" type="pres">
      <dgm:prSet presAssocID="{6B0C86FC-36C3-4E1B-B621-7CC1E7D99E3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0D902-265A-40C6-B852-68DAF793E880}" srcId="{94B84037-09DE-44B5-AD13-0DF562E5F3D2}" destId="{F0A28B15-6D05-45E3-BF75-B6ADCBD3DB20}" srcOrd="1" destOrd="0" parTransId="{6FBF3BB9-AB97-497F-8AD1-ADB13DB53CA6}" sibTransId="{4663F2B4-30F8-4AA0-AAB2-77FBB3267678}"/>
    <dgm:cxn modelId="{DBD1C10C-E26E-4BDB-A991-69425D2741A6}" type="presOf" srcId="{23E56CED-68D4-42B4-A0B7-844487EAB5C5}" destId="{5AB4A388-AED6-4F18-AEE9-B270D756B82B}" srcOrd="0" destOrd="0" presId="urn:microsoft.com/office/officeart/2005/8/layout/venn1"/>
    <dgm:cxn modelId="{320BC46A-FA68-4D23-B94E-F32B27222E0F}" type="presOf" srcId="{4772452D-351D-4B60-AE14-7DFF0EE75A82}" destId="{A479D88A-2515-4A54-BB0B-12B96ABDA2F0}" srcOrd="1" destOrd="0" presId="urn:microsoft.com/office/officeart/2005/8/layout/venn1"/>
    <dgm:cxn modelId="{688538F4-7437-413E-A963-4C9502F142E5}" type="presOf" srcId="{4772452D-351D-4B60-AE14-7DFF0EE75A82}" destId="{7B146C1E-A28B-4A04-BFC2-A515633954F8}" srcOrd="0" destOrd="0" presId="urn:microsoft.com/office/officeart/2005/8/layout/venn1"/>
    <dgm:cxn modelId="{A96AEECF-349A-4D98-B3C6-37568A4E33E5}" type="presOf" srcId="{F0A28B15-6D05-45E3-BF75-B6ADCBD3DB20}" destId="{F282F6B3-3298-4DD0-BC8F-FAA98D9AD52B}" srcOrd="0" destOrd="0" presId="urn:microsoft.com/office/officeart/2005/8/layout/venn1"/>
    <dgm:cxn modelId="{22EB31AC-9CB8-4648-A17E-6DC7B7C28D24}" type="presOf" srcId="{6B0C86FC-36C3-4E1B-B621-7CC1E7D99E36}" destId="{4E53252A-AF16-4B29-B738-7D35C4334D0B}" srcOrd="1" destOrd="0" presId="urn:microsoft.com/office/officeart/2005/8/layout/venn1"/>
    <dgm:cxn modelId="{59FA1645-16E0-4ECE-9864-8FF8AD1F2530}" srcId="{94B84037-09DE-44B5-AD13-0DF562E5F3D2}" destId="{6B0C86FC-36C3-4E1B-B621-7CC1E7D99E36}" srcOrd="3" destOrd="0" parTransId="{BE5F042D-9723-4DCF-ABBE-C708921D5CE8}" sibTransId="{54E92A5F-507E-48CE-925F-0F73FED0B9BE}"/>
    <dgm:cxn modelId="{2A061219-3D47-4DA5-BE20-25F4BDEEDDA2}" srcId="{94B84037-09DE-44B5-AD13-0DF562E5F3D2}" destId="{23E56CED-68D4-42B4-A0B7-844487EAB5C5}" srcOrd="0" destOrd="0" parTransId="{4BA971D3-4CC1-4B7B-95B1-F3762B165BC7}" sibTransId="{C8325D2C-A819-4060-AE7E-3C49A8DAEBD5}"/>
    <dgm:cxn modelId="{B796E8BF-C8E4-46C2-9E6A-68BEB970E01B}" type="presOf" srcId="{6B0C86FC-36C3-4E1B-B621-7CC1E7D99E36}" destId="{DB781E4F-30E0-4828-8F8F-05ECFDD83B6B}" srcOrd="0" destOrd="0" presId="urn:microsoft.com/office/officeart/2005/8/layout/venn1"/>
    <dgm:cxn modelId="{DDF1F904-4835-48FB-BA4C-5ACE6FB07F82}" srcId="{94B84037-09DE-44B5-AD13-0DF562E5F3D2}" destId="{4772452D-351D-4B60-AE14-7DFF0EE75A82}" srcOrd="2" destOrd="0" parTransId="{D48738E7-C37F-4D53-84CA-1E6A68798395}" sibTransId="{9D1432B0-DB38-4800-B70A-CFCBEED75281}"/>
    <dgm:cxn modelId="{0F350554-A8D8-4EB0-A2A6-FBA51D897834}" type="presOf" srcId="{F0A28B15-6D05-45E3-BF75-B6ADCBD3DB20}" destId="{24FCEBE5-72DD-4909-AEEC-5C7D27BAFE35}" srcOrd="1" destOrd="0" presId="urn:microsoft.com/office/officeart/2005/8/layout/venn1"/>
    <dgm:cxn modelId="{2159F662-FF69-4670-89D2-D04A4BF34C67}" type="presOf" srcId="{94B84037-09DE-44B5-AD13-0DF562E5F3D2}" destId="{491FBC8C-9DD3-499D-A0C8-14249CF69957}" srcOrd="0" destOrd="0" presId="urn:microsoft.com/office/officeart/2005/8/layout/venn1"/>
    <dgm:cxn modelId="{0A97ADFB-310B-4AC7-8AA8-B3667DBF4153}" type="presOf" srcId="{23E56CED-68D4-42B4-A0B7-844487EAB5C5}" destId="{7649D182-8616-4955-A56C-40980332D539}" srcOrd="1" destOrd="0" presId="urn:microsoft.com/office/officeart/2005/8/layout/venn1"/>
    <dgm:cxn modelId="{6F65A981-4163-471B-819E-E7096F4D1021}" type="presParOf" srcId="{491FBC8C-9DD3-499D-A0C8-14249CF69957}" destId="{5AB4A388-AED6-4F18-AEE9-B270D756B82B}" srcOrd="0" destOrd="0" presId="urn:microsoft.com/office/officeart/2005/8/layout/venn1"/>
    <dgm:cxn modelId="{9C13A496-CE1A-4D23-9636-BD385436F8C1}" type="presParOf" srcId="{491FBC8C-9DD3-499D-A0C8-14249CF69957}" destId="{7649D182-8616-4955-A56C-40980332D539}" srcOrd="1" destOrd="0" presId="urn:microsoft.com/office/officeart/2005/8/layout/venn1"/>
    <dgm:cxn modelId="{4B901458-9396-45BD-BC8F-8560F0E778A5}" type="presParOf" srcId="{491FBC8C-9DD3-499D-A0C8-14249CF69957}" destId="{F282F6B3-3298-4DD0-BC8F-FAA98D9AD52B}" srcOrd="2" destOrd="0" presId="urn:microsoft.com/office/officeart/2005/8/layout/venn1"/>
    <dgm:cxn modelId="{BB4097FA-5508-4167-9D0B-3F94E86D5610}" type="presParOf" srcId="{491FBC8C-9DD3-499D-A0C8-14249CF69957}" destId="{24FCEBE5-72DD-4909-AEEC-5C7D27BAFE35}" srcOrd="3" destOrd="0" presId="urn:microsoft.com/office/officeart/2005/8/layout/venn1"/>
    <dgm:cxn modelId="{D2C870AA-BE02-4B42-94FD-54C5230BA581}" type="presParOf" srcId="{491FBC8C-9DD3-499D-A0C8-14249CF69957}" destId="{7B146C1E-A28B-4A04-BFC2-A515633954F8}" srcOrd="4" destOrd="0" presId="urn:microsoft.com/office/officeart/2005/8/layout/venn1"/>
    <dgm:cxn modelId="{9C32FB6E-8B4B-42AA-BE88-5BDB20B79337}" type="presParOf" srcId="{491FBC8C-9DD3-499D-A0C8-14249CF69957}" destId="{A479D88A-2515-4A54-BB0B-12B96ABDA2F0}" srcOrd="5" destOrd="0" presId="urn:microsoft.com/office/officeart/2005/8/layout/venn1"/>
    <dgm:cxn modelId="{B48A6A5E-20C4-48A7-B6CF-58D87881BDA2}" type="presParOf" srcId="{491FBC8C-9DD3-499D-A0C8-14249CF69957}" destId="{DB781E4F-30E0-4828-8F8F-05ECFDD83B6B}" srcOrd="6" destOrd="0" presId="urn:microsoft.com/office/officeart/2005/8/layout/venn1"/>
    <dgm:cxn modelId="{8D972E4B-2E10-4BD9-9AA2-34619E8F343D}" type="presParOf" srcId="{491FBC8C-9DD3-499D-A0C8-14249CF69957}" destId="{4E53252A-AF16-4B29-B738-7D35C4334D0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EB417-DEEF-4761-AFD6-36DA19BB3FF3}">
      <dsp:nvSpPr>
        <dsp:cNvPr id="0" name=""/>
        <dsp:cNvSpPr/>
      </dsp:nvSpPr>
      <dsp:spPr>
        <a:xfrm>
          <a:off x="4393458" y="2145781"/>
          <a:ext cx="2980856" cy="38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73"/>
              </a:lnTo>
              <a:lnTo>
                <a:pt x="2980856" y="186273"/>
              </a:lnTo>
              <a:lnTo>
                <a:pt x="2980856" y="3819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3929A-FCC3-403A-BDBD-3EE73D45A4CF}">
      <dsp:nvSpPr>
        <dsp:cNvPr id="0" name=""/>
        <dsp:cNvSpPr/>
      </dsp:nvSpPr>
      <dsp:spPr>
        <a:xfrm>
          <a:off x="4181457" y="2145781"/>
          <a:ext cx="212001" cy="391369"/>
        </a:xfrm>
        <a:custGeom>
          <a:avLst/>
          <a:gdLst/>
          <a:ahLst/>
          <a:cxnLst/>
          <a:rect l="0" t="0" r="0" b="0"/>
          <a:pathLst>
            <a:path>
              <a:moveTo>
                <a:pt x="212001" y="0"/>
              </a:moveTo>
              <a:lnTo>
                <a:pt x="212001" y="195684"/>
              </a:lnTo>
              <a:lnTo>
                <a:pt x="0" y="195684"/>
              </a:lnTo>
              <a:lnTo>
                <a:pt x="0" y="3913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77F5B-AE8D-4CCF-9603-5FAC0214F90C}">
      <dsp:nvSpPr>
        <dsp:cNvPr id="0" name=""/>
        <dsp:cNvSpPr/>
      </dsp:nvSpPr>
      <dsp:spPr>
        <a:xfrm>
          <a:off x="1206666" y="2145781"/>
          <a:ext cx="3186791" cy="391369"/>
        </a:xfrm>
        <a:custGeom>
          <a:avLst/>
          <a:gdLst/>
          <a:ahLst/>
          <a:cxnLst/>
          <a:rect l="0" t="0" r="0" b="0"/>
          <a:pathLst>
            <a:path>
              <a:moveTo>
                <a:pt x="3186791" y="0"/>
              </a:moveTo>
              <a:lnTo>
                <a:pt x="3186791" y="195684"/>
              </a:lnTo>
              <a:lnTo>
                <a:pt x="0" y="195684"/>
              </a:lnTo>
              <a:lnTo>
                <a:pt x="0" y="3913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62D3E-0B9A-4418-82AC-64FE02C79256}">
      <dsp:nvSpPr>
        <dsp:cNvPr id="0" name=""/>
        <dsp:cNvSpPr/>
      </dsp:nvSpPr>
      <dsp:spPr>
        <a:xfrm>
          <a:off x="2616603" y="515867"/>
          <a:ext cx="3553709" cy="1629914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ЛИЧНОСТНЫЕ УУД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96169" y="595433"/>
        <a:ext cx="3394577" cy="1470782"/>
      </dsp:txXfrm>
    </dsp:sp>
    <dsp:sp modelId="{B32A601E-2CBB-4B6F-8F99-CC5A198B9E43}">
      <dsp:nvSpPr>
        <dsp:cNvPr id="0" name=""/>
        <dsp:cNvSpPr/>
      </dsp:nvSpPr>
      <dsp:spPr>
        <a:xfrm>
          <a:off x="6103" y="2537151"/>
          <a:ext cx="2401126" cy="1555591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Bookman Old Style" pitchFamily="18" charset="0"/>
            </a:rPr>
            <a:t>Самоопре-деление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82041" y="2613089"/>
        <a:ext cx="2249250" cy="1403715"/>
      </dsp:txXfrm>
    </dsp:sp>
    <dsp:sp modelId="{4A06A9BF-8AC6-4BA9-A0A4-9B0BC4CA0550}">
      <dsp:nvSpPr>
        <dsp:cNvPr id="0" name=""/>
        <dsp:cNvSpPr/>
      </dsp:nvSpPr>
      <dsp:spPr>
        <a:xfrm>
          <a:off x="2798599" y="2537151"/>
          <a:ext cx="2765715" cy="1579818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Bookman Old Style" pitchFamily="18" charset="0"/>
            </a:rPr>
            <a:t>Смысло-обраование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875719" y="2614271"/>
        <a:ext cx="2611475" cy="1425578"/>
      </dsp:txXfrm>
    </dsp:sp>
    <dsp:sp modelId="{9639018D-EA9B-455A-A2D9-61FE47BCC880}">
      <dsp:nvSpPr>
        <dsp:cNvPr id="0" name=""/>
        <dsp:cNvSpPr/>
      </dsp:nvSpPr>
      <dsp:spPr>
        <a:xfrm>
          <a:off x="5961787" y="2527739"/>
          <a:ext cx="2825054" cy="2283790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Bookman Old Style" pitchFamily="18" charset="0"/>
            </a:rPr>
            <a:t>Нравственно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Bookman Old Style" pitchFamily="18" charset="0"/>
            </a:rPr>
            <a:t>этическая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Bookman Old Style" pitchFamily="18" charset="0"/>
            </a:rPr>
            <a:t>ориентация</a:t>
          </a:r>
          <a:endParaRPr lang="ru-RU" sz="28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073272" y="2639224"/>
        <a:ext cx="2602084" cy="2060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823A-27ED-4C93-A529-976FE81AB471}">
      <dsp:nvSpPr>
        <dsp:cNvPr id="0" name=""/>
        <dsp:cNvSpPr/>
      </dsp:nvSpPr>
      <dsp:spPr>
        <a:xfrm>
          <a:off x="2401" y="2222777"/>
          <a:ext cx="3399288" cy="103413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Регулятивные УУД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2690" y="2253066"/>
        <a:ext cx="3338710" cy="973552"/>
      </dsp:txXfrm>
    </dsp:sp>
    <dsp:sp modelId="{B82D566A-7945-4D46-97EA-7648DE8BBCE0}">
      <dsp:nvSpPr>
        <dsp:cNvPr id="0" name=""/>
        <dsp:cNvSpPr/>
      </dsp:nvSpPr>
      <dsp:spPr>
        <a:xfrm rot="17449039">
          <a:off x="2664194" y="1653450"/>
          <a:ext cx="2288190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88190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751084" y="1613230"/>
        <a:ext cx="114409" cy="114409"/>
      </dsp:txXfrm>
    </dsp:sp>
    <dsp:sp modelId="{41E06FAC-53AA-4B6E-995A-873956526A01}">
      <dsp:nvSpPr>
        <dsp:cNvPr id="0" name=""/>
        <dsp:cNvSpPr/>
      </dsp:nvSpPr>
      <dsp:spPr>
        <a:xfrm>
          <a:off x="4214888" y="418091"/>
          <a:ext cx="4490523" cy="365875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Bookman Old Style" pitchFamily="18" charset="0"/>
            </a:rPr>
            <a:t>Целеполагание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32749" y="435952"/>
        <a:ext cx="4454801" cy="330153"/>
      </dsp:txXfrm>
    </dsp:sp>
    <dsp:sp modelId="{C18C7B73-C463-490C-BFE9-29119D17B6C0}">
      <dsp:nvSpPr>
        <dsp:cNvPr id="0" name=""/>
        <dsp:cNvSpPr/>
      </dsp:nvSpPr>
      <dsp:spPr>
        <a:xfrm rot="17887360">
          <a:off x="2945682" y="1962089"/>
          <a:ext cx="172521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725214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65159" y="1935944"/>
        <a:ext cx="86260" cy="86260"/>
      </dsp:txXfrm>
    </dsp:sp>
    <dsp:sp modelId="{AEDF31F2-5C55-4373-80CA-BA0838C67D02}">
      <dsp:nvSpPr>
        <dsp:cNvPr id="0" name=""/>
        <dsp:cNvSpPr/>
      </dsp:nvSpPr>
      <dsp:spPr>
        <a:xfrm>
          <a:off x="4214888" y="939086"/>
          <a:ext cx="4555446" cy="558440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Планирование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42149" y="966347"/>
        <a:ext cx="4500924" cy="503918"/>
      </dsp:txXfrm>
    </dsp:sp>
    <dsp:sp modelId="{C484205D-A4DC-4CD7-BF75-31FF421293E8}">
      <dsp:nvSpPr>
        <dsp:cNvPr id="0" name=""/>
        <dsp:cNvSpPr/>
      </dsp:nvSpPr>
      <dsp:spPr>
        <a:xfrm rot="18833441">
          <a:off x="3221807" y="2300200"/>
          <a:ext cx="117296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72964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78965" y="2287861"/>
        <a:ext cx="58648" cy="58648"/>
      </dsp:txXfrm>
    </dsp:sp>
    <dsp:sp modelId="{430E9ED7-A124-42C9-86C9-E23CA57984F1}">
      <dsp:nvSpPr>
        <dsp:cNvPr id="0" name=""/>
        <dsp:cNvSpPr/>
      </dsp:nvSpPr>
      <dsp:spPr>
        <a:xfrm>
          <a:off x="4214888" y="1652646"/>
          <a:ext cx="4472012" cy="483766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Прогнозирование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38504" y="1676262"/>
        <a:ext cx="4424780" cy="436534"/>
      </dsp:txXfrm>
    </dsp:sp>
    <dsp:sp modelId="{40E83D50-FE27-4021-B292-FAFC617FDFE4}">
      <dsp:nvSpPr>
        <dsp:cNvPr id="0" name=""/>
        <dsp:cNvSpPr/>
      </dsp:nvSpPr>
      <dsp:spPr>
        <a:xfrm rot="20766842">
          <a:off x="3389449" y="2622340"/>
          <a:ext cx="83767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837679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7347" y="2618383"/>
        <a:ext cx="41883" cy="41883"/>
      </dsp:txXfrm>
    </dsp:sp>
    <dsp:sp modelId="{C5076A9E-4D4F-4A0D-93D1-26BBA5E8E11F}">
      <dsp:nvSpPr>
        <dsp:cNvPr id="0" name=""/>
        <dsp:cNvSpPr/>
      </dsp:nvSpPr>
      <dsp:spPr>
        <a:xfrm>
          <a:off x="4214888" y="2291531"/>
          <a:ext cx="4470626" cy="494551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Контроль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39030" y="2315673"/>
        <a:ext cx="4422342" cy="446267"/>
      </dsp:txXfrm>
    </dsp:sp>
    <dsp:sp modelId="{8D448367-32AC-495B-8A52-E2408D37BB0D}">
      <dsp:nvSpPr>
        <dsp:cNvPr id="0" name=""/>
        <dsp:cNvSpPr/>
      </dsp:nvSpPr>
      <dsp:spPr>
        <a:xfrm rot="1752049">
          <a:off x="3341468" y="2954047"/>
          <a:ext cx="947748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947748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91648" y="2947338"/>
        <a:ext cx="47387" cy="47387"/>
      </dsp:txXfrm>
    </dsp:sp>
    <dsp:sp modelId="{280A34E4-5071-429B-803F-D10D98DE5D1C}">
      <dsp:nvSpPr>
        <dsp:cNvPr id="0" name=""/>
        <dsp:cNvSpPr/>
      </dsp:nvSpPr>
      <dsp:spPr>
        <a:xfrm>
          <a:off x="4228994" y="2936632"/>
          <a:ext cx="4397203" cy="5311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Коррекция 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44552" y="2952190"/>
        <a:ext cx="4366087" cy="500064"/>
      </dsp:txXfrm>
    </dsp:sp>
    <dsp:sp modelId="{21100BB6-50DD-4504-8700-C65FEC4ECBC0}">
      <dsp:nvSpPr>
        <dsp:cNvPr id="0" name=""/>
        <dsp:cNvSpPr/>
      </dsp:nvSpPr>
      <dsp:spPr>
        <a:xfrm rot="3388474">
          <a:off x="3072106" y="3336569"/>
          <a:ext cx="1472366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472366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71480" y="3316745"/>
        <a:ext cx="73618" cy="73618"/>
      </dsp:txXfrm>
    </dsp:sp>
    <dsp:sp modelId="{C5B7DB56-E2A4-47AF-B3B4-A1D5A46CB615}">
      <dsp:nvSpPr>
        <dsp:cNvPr id="0" name=""/>
        <dsp:cNvSpPr/>
      </dsp:nvSpPr>
      <dsp:spPr>
        <a:xfrm>
          <a:off x="4214888" y="3627503"/>
          <a:ext cx="4525849" cy="679526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Оценка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48060" y="3660675"/>
        <a:ext cx="4459505" cy="613182"/>
      </dsp:txXfrm>
    </dsp:sp>
    <dsp:sp modelId="{8DF60CE0-B929-4336-81E7-43B7D5CB2B86}">
      <dsp:nvSpPr>
        <dsp:cNvPr id="0" name=""/>
        <dsp:cNvSpPr/>
      </dsp:nvSpPr>
      <dsp:spPr>
        <a:xfrm rot="4088176">
          <a:off x="2716456" y="3736157"/>
          <a:ext cx="2183666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183666" y="16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753697" y="3698550"/>
        <a:ext cx="109183" cy="109183"/>
      </dsp:txXfrm>
    </dsp:sp>
    <dsp:sp modelId="{3F076773-4475-4E84-87B9-EEA03BEBE09A}">
      <dsp:nvSpPr>
        <dsp:cNvPr id="0" name=""/>
        <dsp:cNvSpPr/>
      </dsp:nvSpPr>
      <dsp:spPr>
        <a:xfrm>
          <a:off x="4214888" y="4462149"/>
          <a:ext cx="4473274" cy="608585"/>
        </a:xfrm>
        <a:prstGeom prst="roundRect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Bookman Old Style" pitchFamily="18" charset="0"/>
            </a:rPr>
            <a:t>Саморегуляция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44597" y="4491858"/>
        <a:ext cx="4413856" cy="54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D51B-0509-4B21-B1D5-BA87B0B8E052}">
      <dsp:nvSpPr>
        <dsp:cNvPr id="0" name=""/>
        <dsp:cNvSpPr/>
      </dsp:nvSpPr>
      <dsp:spPr>
        <a:xfrm>
          <a:off x="5551" y="1953793"/>
          <a:ext cx="3784894" cy="14292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Bookman Old Style" pitchFamily="18" charset="0"/>
            </a:rPr>
            <a:t>Коммуника-тивные</a:t>
          </a: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  УУД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7411" y="1995653"/>
        <a:ext cx="3701174" cy="1345502"/>
      </dsp:txXfrm>
    </dsp:sp>
    <dsp:sp modelId="{E8B7B219-5D47-4143-8A15-E285F108F095}">
      <dsp:nvSpPr>
        <dsp:cNvPr id="0" name=""/>
        <dsp:cNvSpPr/>
      </dsp:nvSpPr>
      <dsp:spPr>
        <a:xfrm rot="18289469">
          <a:off x="3361042" y="1822499"/>
          <a:ext cx="2002186" cy="48204"/>
        </a:xfrm>
        <a:custGeom>
          <a:avLst/>
          <a:gdLst/>
          <a:ahLst/>
          <a:cxnLst/>
          <a:rect l="0" t="0" r="0" b="0"/>
          <a:pathLst>
            <a:path>
              <a:moveTo>
                <a:pt x="0" y="24102"/>
              </a:moveTo>
              <a:lnTo>
                <a:pt x="2002186" y="24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312080" y="1796547"/>
        <a:ext cx="100109" cy="100109"/>
      </dsp:txXfrm>
    </dsp:sp>
    <dsp:sp modelId="{84D80F9B-6F1D-4670-90CC-079BCAD795C0}">
      <dsp:nvSpPr>
        <dsp:cNvPr id="0" name=""/>
        <dsp:cNvSpPr/>
      </dsp:nvSpPr>
      <dsp:spPr>
        <a:xfrm>
          <a:off x="4933824" y="310188"/>
          <a:ext cx="3809448" cy="14292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Планирование учебного сотрудничества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975684" y="352048"/>
        <a:ext cx="3725728" cy="1345502"/>
      </dsp:txXfrm>
    </dsp:sp>
    <dsp:sp modelId="{AD835816-D804-472C-AC33-EC4D59F40BA2}">
      <dsp:nvSpPr>
        <dsp:cNvPr id="0" name=""/>
        <dsp:cNvSpPr/>
      </dsp:nvSpPr>
      <dsp:spPr>
        <a:xfrm>
          <a:off x="3790446" y="2644302"/>
          <a:ext cx="1143377" cy="48204"/>
        </a:xfrm>
        <a:custGeom>
          <a:avLst/>
          <a:gdLst/>
          <a:ahLst/>
          <a:cxnLst/>
          <a:rect l="0" t="0" r="0" b="0"/>
          <a:pathLst>
            <a:path>
              <a:moveTo>
                <a:pt x="0" y="24102"/>
              </a:moveTo>
              <a:lnTo>
                <a:pt x="1143377" y="24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3550" y="2639820"/>
        <a:ext cx="57168" cy="57168"/>
      </dsp:txXfrm>
    </dsp:sp>
    <dsp:sp modelId="{68C8B895-5E3C-4A28-9F3D-64C9A0001E1A}">
      <dsp:nvSpPr>
        <dsp:cNvPr id="0" name=""/>
        <dsp:cNvSpPr/>
      </dsp:nvSpPr>
      <dsp:spPr>
        <a:xfrm>
          <a:off x="4933824" y="1953793"/>
          <a:ext cx="3832259" cy="14292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Построение речевых высказываний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975684" y="1995653"/>
        <a:ext cx="3748539" cy="1345502"/>
      </dsp:txXfrm>
    </dsp:sp>
    <dsp:sp modelId="{61B910F4-D768-4327-91E1-C8CF1C006E09}">
      <dsp:nvSpPr>
        <dsp:cNvPr id="0" name=""/>
        <dsp:cNvSpPr/>
      </dsp:nvSpPr>
      <dsp:spPr>
        <a:xfrm rot="3310531">
          <a:off x="3361042" y="3466104"/>
          <a:ext cx="2002186" cy="48204"/>
        </a:xfrm>
        <a:custGeom>
          <a:avLst/>
          <a:gdLst/>
          <a:ahLst/>
          <a:cxnLst/>
          <a:rect l="0" t="0" r="0" b="0"/>
          <a:pathLst>
            <a:path>
              <a:moveTo>
                <a:pt x="0" y="24102"/>
              </a:moveTo>
              <a:lnTo>
                <a:pt x="2002186" y="24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312080" y="3440152"/>
        <a:ext cx="100109" cy="100109"/>
      </dsp:txXfrm>
    </dsp:sp>
    <dsp:sp modelId="{5AA0618F-973E-4EB7-AF4F-BF811F378183}">
      <dsp:nvSpPr>
        <dsp:cNvPr id="0" name=""/>
        <dsp:cNvSpPr/>
      </dsp:nvSpPr>
      <dsp:spPr>
        <a:xfrm>
          <a:off x="4933824" y="3597398"/>
          <a:ext cx="3847465" cy="14292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66">
                <a:shade val="30000"/>
                <a:satMod val="115000"/>
              </a:srgbClr>
            </a:gs>
            <a:gs pos="50000">
              <a:srgbClr val="66FF66">
                <a:shade val="67500"/>
                <a:satMod val="115000"/>
              </a:srgbClr>
            </a:gs>
            <a:gs pos="100000">
              <a:srgbClr val="66FF66">
                <a:shade val="100000"/>
                <a:satMod val="115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Bookman Old Style" pitchFamily="18" charset="0"/>
            </a:rPr>
            <a:t>Постановка и решение проблем</a:t>
          </a:r>
          <a:endParaRPr lang="ru-RU" sz="3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975684" y="3639258"/>
        <a:ext cx="3763745" cy="1345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78DE-8127-428E-841D-8E432BF7F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076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69695" y="620713"/>
            <a:ext cx="7200900" cy="5715000"/>
            <a:chOff x="1008" y="336"/>
            <a:chExt cx="3720" cy="3600"/>
          </a:xfrm>
        </p:grpSpPr>
        <p:grpSp>
          <p:nvGrpSpPr>
            <p:cNvPr id="3083" name="Group 3"/>
            <p:cNvGrpSpPr>
              <a:grpSpLocks/>
            </p:cNvGrpSpPr>
            <p:nvPr/>
          </p:nvGrpSpPr>
          <p:grpSpPr bwMode="auto">
            <a:xfrm>
              <a:off x="1056" y="457"/>
              <a:ext cx="3609" cy="3396"/>
              <a:chOff x="1056" y="457"/>
              <a:chExt cx="3609" cy="3396"/>
            </a:xfrm>
          </p:grpSpPr>
          <p:sp>
            <p:nvSpPr>
              <p:cNvPr id="3085" name="Freeform 4"/>
              <p:cNvSpPr>
                <a:spLocks/>
              </p:cNvSpPr>
              <p:nvPr/>
            </p:nvSpPr>
            <p:spPr bwMode="auto">
              <a:xfrm>
                <a:off x="1056" y="457"/>
                <a:ext cx="3609" cy="3396"/>
              </a:xfrm>
              <a:custGeom>
                <a:avLst/>
                <a:gdLst>
                  <a:gd name="T0" fmla="*/ 53 w 3609"/>
                  <a:gd name="T1" fmla="*/ 1748 h 3396"/>
                  <a:gd name="T2" fmla="*/ 192 w 3609"/>
                  <a:gd name="T3" fmla="*/ 983 h 3396"/>
                  <a:gd name="T4" fmla="*/ 262 w 3609"/>
                  <a:gd name="T5" fmla="*/ 884 h 3396"/>
                  <a:gd name="T6" fmla="*/ 331 w 3609"/>
                  <a:gd name="T7" fmla="*/ 725 h 3396"/>
                  <a:gd name="T8" fmla="*/ 589 w 3609"/>
                  <a:gd name="T9" fmla="*/ 477 h 3396"/>
                  <a:gd name="T10" fmla="*/ 768 w 3609"/>
                  <a:gd name="T11" fmla="*/ 347 h 3396"/>
                  <a:gd name="T12" fmla="*/ 868 w 3609"/>
                  <a:gd name="T13" fmla="*/ 288 h 3396"/>
                  <a:gd name="T14" fmla="*/ 1036 w 3609"/>
                  <a:gd name="T15" fmla="*/ 179 h 3396"/>
                  <a:gd name="T16" fmla="*/ 1235 w 3609"/>
                  <a:gd name="T17" fmla="*/ 109 h 3396"/>
                  <a:gd name="T18" fmla="*/ 1751 w 3609"/>
                  <a:gd name="T19" fmla="*/ 0 h 3396"/>
                  <a:gd name="T20" fmla="*/ 2417 w 3609"/>
                  <a:gd name="T21" fmla="*/ 79 h 3396"/>
                  <a:gd name="T22" fmla="*/ 2874 w 3609"/>
                  <a:gd name="T23" fmla="*/ 357 h 3396"/>
                  <a:gd name="T24" fmla="*/ 2983 w 3609"/>
                  <a:gd name="T25" fmla="*/ 407 h 3396"/>
                  <a:gd name="T26" fmla="*/ 3142 w 3609"/>
                  <a:gd name="T27" fmla="*/ 576 h 3396"/>
                  <a:gd name="T28" fmla="*/ 3261 w 3609"/>
                  <a:gd name="T29" fmla="*/ 705 h 3396"/>
                  <a:gd name="T30" fmla="*/ 3460 w 3609"/>
                  <a:gd name="T31" fmla="*/ 1023 h 3396"/>
                  <a:gd name="T32" fmla="*/ 3539 w 3609"/>
                  <a:gd name="T33" fmla="*/ 1142 h 3396"/>
                  <a:gd name="T34" fmla="*/ 3609 w 3609"/>
                  <a:gd name="T35" fmla="*/ 1648 h 3396"/>
                  <a:gd name="T36" fmla="*/ 3519 w 3609"/>
                  <a:gd name="T37" fmla="*/ 2125 h 3396"/>
                  <a:gd name="T38" fmla="*/ 3370 w 3609"/>
                  <a:gd name="T39" fmla="*/ 2502 h 3396"/>
                  <a:gd name="T40" fmla="*/ 3281 w 3609"/>
                  <a:gd name="T41" fmla="*/ 2651 h 3396"/>
                  <a:gd name="T42" fmla="*/ 3082 w 3609"/>
                  <a:gd name="T43" fmla="*/ 2830 h 3396"/>
                  <a:gd name="T44" fmla="*/ 2993 w 3609"/>
                  <a:gd name="T45" fmla="*/ 2939 h 3396"/>
                  <a:gd name="T46" fmla="*/ 2774 w 3609"/>
                  <a:gd name="T47" fmla="*/ 3108 h 3396"/>
                  <a:gd name="T48" fmla="*/ 2625 w 3609"/>
                  <a:gd name="T49" fmla="*/ 3208 h 3396"/>
                  <a:gd name="T50" fmla="*/ 2049 w 3609"/>
                  <a:gd name="T51" fmla="*/ 3376 h 3396"/>
                  <a:gd name="T52" fmla="*/ 1513 w 3609"/>
                  <a:gd name="T53" fmla="*/ 3386 h 3396"/>
                  <a:gd name="T54" fmla="*/ 1205 w 3609"/>
                  <a:gd name="T55" fmla="*/ 3327 h 3396"/>
                  <a:gd name="T56" fmla="*/ 937 w 3609"/>
                  <a:gd name="T57" fmla="*/ 3158 h 3396"/>
                  <a:gd name="T58" fmla="*/ 689 w 3609"/>
                  <a:gd name="T59" fmla="*/ 2969 h 3396"/>
                  <a:gd name="T60" fmla="*/ 560 w 3609"/>
                  <a:gd name="T61" fmla="*/ 2810 h 3396"/>
                  <a:gd name="T62" fmla="*/ 431 w 3609"/>
                  <a:gd name="T63" fmla="*/ 2701 h 3396"/>
                  <a:gd name="T64" fmla="*/ 262 w 3609"/>
                  <a:gd name="T65" fmla="*/ 2512 h 3396"/>
                  <a:gd name="T66" fmla="*/ 93 w 3609"/>
                  <a:gd name="T67" fmla="*/ 2165 h 3396"/>
                  <a:gd name="T68" fmla="*/ 33 w 3609"/>
                  <a:gd name="T69" fmla="*/ 2006 h 33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09"/>
                  <a:gd name="T106" fmla="*/ 0 h 3396"/>
                  <a:gd name="T107" fmla="*/ 3609 w 3609"/>
                  <a:gd name="T108" fmla="*/ 3396 h 33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09" h="3396">
                    <a:moveTo>
                      <a:pt x="33" y="2006"/>
                    </a:moveTo>
                    <a:cubicBezTo>
                      <a:pt x="45" y="1897"/>
                      <a:pt x="49" y="1879"/>
                      <a:pt x="53" y="1748"/>
                    </a:cubicBezTo>
                    <a:cubicBezTo>
                      <a:pt x="60" y="1532"/>
                      <a:pt x="0" y="1309"/>
                      <a:pt x="133" y="1132"/>
                    </a:cubicBezTo>
                    <a:cubicBezTo>
                      <a:pt x="143" y="1093"/>
                      <a:pt x="171" y="1017"/>
                      <a:pt x="192" y="983"/>
                    </a:cubicBezTo>
                    <a:cubicBezTo>
                      <a:pt x="201" y="969"/>
                      <a:pt x="212" y="957"/>
                      <a:pt x="222" y="943"/>
                    </a:cubicBezTo>
                    <a:cubicBezTo>
                      <a:pt x="236" y="924"/>
                      <a:pt x="262" y="884"/>
                      <a:pt x="262" y="884"/>
                    </a:cubicBezTo>
                    <a:cubicBezTo>
                      <a:pt x="278" y="821"/>
                      <a:pt x="265" y="856"/>
                      <a:pt x="311" y="784"/>
                    </a:cubicBezTo>
                    <a:cubicBezTo>
                      <a:pt x="322" y="767"/>
                      <a:pt x="320" y="743"/>
                      <a:pt x="331" y="725"/>
                    </a:cubicBezTo>
                    <a:cubicBezTo>
                      <a:pt x="352" y="691"/>
                      <a:pt x="399" y="649"/>
                      <a:pt x="431" y="625"/>
                    </a:cubicBezTo>
                    <a:cubicBezTo>
                      <a:pt x="460" y="536"/>
                      <a:pt x="499" y="505"/>
                      <a:pt x="589" y="477"/>
                    </a:cubicBezTo>
                    <a:cubicBezTo>
                      <a:pt x="618" y="439"/>
                      <a:pt x="664" y="387"/>
                      <a:pt x="709" y="367"/>
                    </a:cubicBezTo>
                    <a:cubicBezTo>
                      <a:pt x="728" y="358"/>
                      <a:pt x="748" y="354"/>
                      <a:pt x="768" y="347"/>
                    </a:cubicBezTo>
                    <a:cubicBezTo>
                      <a:pt x="778" y="344"/>
                      <a:pt x="798" y="337"/>
                      <a:pt x="798" y="337"/>
                    </a:cubicBezTo>
                    <a:cubicBezTo>
                      <a:pt x="821" y="321"/>
                      <a:pt x="856" y="314"/>
                      <a:pt x="868" y="288"/>
                    </a:cubicBezTo>
                    <a:cubicBezTo>
                      <a:pt x="872" y="280"/>
                      <a:pt x="895" y="225"/>
                      <a:pt x="907" y="218"/>
                    </a:cubicBezTo>
                    <a:cubicBezTo>
                      <a:pt x="943" y="196"/>
                      <a:pt x="997" y="194"/>
                      <a:pt x="1036" y="179"/>
                    </a:cubicBezTo>
                    <a:cubicBezTo>
                      <a:pt x="1149" y="136"/>
                      <a:pt x="1027" y="185"/>
                      <a:pt x="1126" y="129"/>
                    </a:cubicBezTo>
                    <a:cubicBezTo>
                      <a:pt x="1152" y="114"/>
                      <a:pt x="1220" y="111"/>
                      <a:pt x="1235" y="109"/>
                    </a:cubicBezTo>
                    <a:cubicBezTo>
                      <a:pt x="1295" y="79"/>
                      <a:pt x="1334" y="77"/>
                      <a:pt x="1404" y="69"/>
                    </a:cubicBezTo>
                    <a:cubicBezTo>
                      <a:pt x="1518" y="32"/>
                      <a:pt x="1635" y="30"/>
                      <a:pt x="1751" y="0"/>
                    </a:cubicBezTo>
                    <a:cubicBezTo>
                      <a:pt x="1877" y="3"/>
                      <a:pt x="2003" y="4"/>
                      <a:pt x="2129" y="10"/>
                    </a:cubicBezTo>
                    <a:cubicBezTo>
                      <a:pt x="2223" y="14"/>
                      <a:pt x="2323" y="63"/>
                      <a:pt x="2417" y="79"/>
                    </a:cubicBezTo>
                    <a:cubicBezTo>
                      <a:pt x="2509" y="148"/>
                      <a:pt x="2644" y="161"/>
                      <a:pt x="2754" y="189"/>
                    </a:cubicBezTo>
                    <a:cubicBezTo>
                      <a:pt x="2825" y="311"/>
                      <a:pt x="2762" y="211"/>
                      <a:pt x="2874" y="357"/>
                    </a:cubicBezTo>
                    <a:cubicBezTo>
                      <a:pt x="2881" y="366"/>
                      <a:pt x="2882" y="382"/>
                      <a:pt x="2893" y="387"/>
                    </a:cubicBezTo>
                    <a:cubicBezTo>
                      <a:pt x="2921" y="400"/>
                      <a:pt x="2953" y="400"/>
                      <a:pt x="2983" y="407"/>
                    </a:cubicBezTo>
                    <a:cubicBezTo>
                      <a:pt x="3039" y="449"/>
                      <a:pt x="3070" y="463"/>
                      <a:pt x="3122" y="496"/>
                    </a:cubicBezTo>
                    <a:cubicBezTo>
                      <a:pt x="3129" y="523"/>
                      <a:pt x="3126" y="554"/>
                      <a:pt x="3142" y="576"/>
                    </a:cubicBezTo>
                    <a:cubicBezTo>
                      <a:pt x="3161" y="603"/>
                      <a:pt x="3199" y="611"/>
                      <a:pt x="3221" y="635"/>
                    </a:cubicBezTo>
                    <a:cubicBezTo>
                      <a:pt x="3239" y="655"/>
                      <a:pt x="3244" y="684"/>
                      <a:pt x="3261" y="705"/>
                    </a:cubicBezTo>
                    <a:cubicBezTo>
                      <a:pt x="3284" y="734"/>
                      <a:pt x="3319" y="753"/>
                      <a:pt x="3340" y="784"/>
                    </a:cubicBezTo>
                    <a:cubicBezTo>
                      <a:pt x="3379" y="839"/>
                      <a:pt x="3405" y="979"/>
                      <a:pt x="3460" y="1023"/>
                    </a:cubicBezTo>
                    <a:cubicBezTo>
                      <a:pt x="3481" y="1039"/>
                      <a:pt x="3506" y="1049"/>
                      <a:pt x="3529" y="1062"/>
                    </a:cubicBezTo>
                    <a:cubicBezTo>
                      <a:pt x="3532" y="1089"/>
                      <a:pt x="3533" y="1116"/>
                      <a:pt x="3539" y="1142"/>
                    </a:cubicBezTo>
                    <a:cubicBezTo>
                      <a:pt x="3546" y="1172"/>
                      <a:pt x="3569" y="1231"/>
                      <a:pt x="3569" y="1231"/>
                    </a:cubicBezTo>
                    <a:cubicBezTo>
                      <a:pt x="3576" y="1371"/>
                      <a:pt x="3586" y="1510"/>
                      <a:pt x="3609" y="1648"/>
                    </a:cubicBezTo>
                    <a:cubicBezTo>
                      <a:pt x="3606" y="1734"/>
                      <a:pt x="3607" y="1821"/>
                      <a:pt x="3599" y="1907"/>
                    </a:cubicBezTo>
                    <a:cubicBezTo>
                      <a:pt x="3593" y="1974"/>
                      <a:pt x="3541" y="2065"/>
                      <a:pt x="3519" y="2125"/>
                    </a:cubicBezTo>
                    <a:cubicBezTo>
                      <a:pt x="3479" y="2234"/>
                      <a:pt x="3437" y="2338"/>
                      <a:pt x="3390" y="2443"/>
                    </a:cubicBezTo>
                    <a:cubicBezTo>
                      <a:pt x="3381" y="2462"/>
                      <a:pt x="3377" y="2482"/>
                      <a:pt x="3370" y="2502"/>
                    </a:cubicBezTo>
                    <a:cubicBezTo>
                      <a:pt x="3358" y="2536"/>
                      <a:pt x="3313" y="2589"/>
                      <a:pt x="3291" y="2622"/>
                    </a:cubicBezTo>
                    <a:cubicBezTo>
                      <a:pt x="3285" y="2631"/>
                      <a:pt x="3287" y="2643"/>
                      <a:pt x="3281" y="2651"/>
                    </a:cubicBezTo>
                    <a:cubicBezTo>
                      <a:pt x="3265" y="2671"/>
                      <a:pt x="3238" y="2681"/>
                      <a:pt x="3221" y="2701"/>
                    </a:cubicBezTo>
                    <a:cubicBezTo>
                      <a:pt x="3171" y="2761"/>
                      <a:pt x="3163" y="2810"/>
                      <a:pt x="3082" y="2830"/>
                    </a:cubicBezTo>
                    <a:cubicBezTo>
                      <a:pt x="3035" y="2900"/>
                      <a:pt x="3055" y="2870"/>
                      <a:pt x="3023" y="2920"/>
                    </a:cubicBezTo>
                    <a:cubicBezTo>
                      <a:pt x="3017" y="2930"/>
                      <a:pt x="3002" y="2932"/>
                      <a:pt x="2993" y="2939"/>
                    </a:cubicBezTo>
                    <a:cubicBezTo>
                      <a:pt x="2961" y="2965"/>
                      <a:pt x="2924" y="2992"/>
                      <a:pt x="2893" y="3019"/>
                    </a:cubicBezTo>
                    <a:cubicBezTo>
                      <a:pt x="2844" y="3063"/>
                      <a:pt x="2834" y="3088"/>
                      <a:pt x="2774" y="3108"/>
                    </a:cubicBezTo>
                    <a:cubicBezTo>
                      <a:pt x="2745" y="3128"/>
                      <a:pt x="2712" y="3135"/>
                      <a:pt x="2685" y="3158"/>
                    </a:cubicBezTo>
                    <a:cubicBezTo>
                      <a:pt x="2659" y="3180"/>
                      <a:pt x="2656" y="3194"/>
                      <a:pt x="2625" y="3208"/>
                    </a:cubicBezTo>
                    <a:cubicBezTo>
                      <a:pt x="2494" y="3266"/>
                      <a:pt x="2361" y="3295"/>
                      <a:pt x="2218" y="3307"/>
                    </a:cubicBezTo>
                    <a:cubicBezTo>
                      <a:pt x="2172" y="3323"/>
                      <a:pt x="2089" y="3370"/>
                      <a:pt x="2049" y="3376"/>
                    </a:cubicBezTo>
                    <a:cubicBezTo>
                      <a:pt x="1964" y="3388"/>
                      <a:pt x="1877" y="3386"/>
                      <a:pt x="1791" y="3396"/>
                    </a:cubicBezTo>
                    <a:cubicBezTo>
                      <a:pt x="1698" y="3393"/>
                      <a:pt x="1606" y="3392"/>
                      <a:pt x="1513" y="3386"/>
                    </a:cubicBezTo>
                    <a:cubicBezTo>
                      <a:pt x="1476" y="3384"/>
                      <a:pt x="1476" y="3373"/>
                      <a:pt x="1444" y="3366"/>
                    </a:cubicBezTo>
                    <a:cubicBezTo>
                      <a:pt x="1366" y="3349"/>
                      <a:pt x="1284" y="3337"/>
                      <a:pt x="1205" y="3327"/>
                    </a:cubicBezTo>
                    <a:cubicBezTo>
                      <a:pt x="1159" y="3304"/>
                      <a:pt x="1107" y="3289"/>
                      <a:pt x="1066" y="3257"/>
                    </a:cubicBezTo>
                    <a:cubicBezTo>
                      <a:pt x="1033" y="3231"/>
                      <a:pt x="979" y="3176"/>
                      <a:pt x="937" y="3158"/>
                    </a:cubicBezTo>
                    <a:cubicBezTo>
                      <a:pt x="874" y="3131"/>
                      <a:pt x="816" y="3096"/>
                      <a:pt x="758" y="3059"/>
                    </a:cubicBezTo>
                    <a:cubicBezTo>
                      <a:pt x="735" y="3029"/>
                      <a:pt x="718" y="2994"/>
                      <a:pt x="689" y="2969"/>
                    </a:cubicBezTo>
                    <a:cubicBezTo>
                      <a:pt x="673" y="2955"/>
                      <a:pt x="642" y="2965"/>
                      <a:pt x="629" y="2949"/>
                    </a:cubicBezTo>
                    <a:cubicBezTo>
                      <a:pt x="596" y="2909"/>
                      <a:pt x="577" y="2859"/>
                      <a:pt x="560" y="2810"/>
                    </a:cubicBezTo>
                    <a:cubicBezTo>
                      <a:pt x="553" y="2790"/>
                      <a:pt x="555" y="2766"/>
                      <a:pt x="540" y="2751"/>
                    </a:cubicBezTo>
                    <a:cubicBezTo>
                      <a:pt x="519" y="2730"/>
                      <a:pt x="465" y="2713"/>
                      <a:pt x="431" y="2701"/>
                    </a:cubicBezTo>
                    <a:cubicBezTo>
                      <a:pt x="431" y="2701"/>
                      <a:pt x="391" y="2661"/>
                      <a:pt x="371" y="2641"/>
                    </a:cubicBezTo>
                    <a:cubicBezTo>
                      <a:pt x="328" y="2599"/>
                      <a:pt x="289" y="2565"/>
                      <a:pt x="262" y="2512"/>
                    </a:cubicBezTo>
                    <a:cubicBezTo>
                      <a:pt x="242" y="2384"/>
                      <a:pt x="242" y="2280"/>
                      <a:pt x="123" y="2205"/>
                    </a:cubicBezTo>
                    <a:cubicBezTo>
                      <a:pt x="113" y="2192"/>
                      <a:pt x="98" y="2181"/>
                      <a:pt x="93" y="2165"/>
                    </a:cubicBezTo>
                    <a:cubicBezTo>
                      <a:pt x="77" y="2117"/>
                      <a:pt x="96" y="2061"/>
                      <a:pt x="73" y="2016"/>
                    </a:cubicBezTo>
                    <a:cubicBezTo>
                      <a:pt x="28" y="1926"/>
                      <a:pt x="33" y="1992"/>
                      <a:pt x="33" y="200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99CC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Rectangle 5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2592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endParaRPr lang="ru-RU" sz="2800" b="1" dirty="0">
                  <a:latin typeface="Times New Roman" pitchFamily="18" charset="0"/>
                  <a:cs typeface="Arial" charset="0"/>
                </a:endParaRPr>
              </a:p>
              <a:p>
                <a:pPr algn="ctr"/>
                <a:endParaRPr lang="ru-RU" sz="2800" b="1" dirty="0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084" name="AutoShape 6"/>
            <p:cNvSpPr>
              <a:spLocks noChangeArrowheads="1"/>
            </p:cNvSpPr>
            <p:nvPr/>
          </p:nvSpPr>
          <p:spPr bwMode="auto">
            <a:xfrm>
              <a:off x="1008" y="336"/>
              <a:ext cx="3720" cy="3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2 h 21600"/>
                <a:gd name="T26" fmla="*/ 18435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61" y="10800"/>
                  </a:moveTo>
                  <a:cubicBezTo>
                    <a:pt x="1061" y="16179"/>
                    <a:pt x="5421" y="20539"/>
                    <a:pt x="10800" y="20539"/>
                  </a:cubicBezTo>
                  <a:cubicBezTo>
                    <a:pt x="16179" y="20539"/>
                    <a:pt x="20539" y="16179"/>
                    <a:pt x="20539" y="10800"/>
                  </a:cubicBezTo>
                  <a:cubicBezTo>
                    <a:pt x="20539" y="5421"/>
                    <a:pt x="16179" y="1061"/>
                    <a:pt x="10800" y="1061"/>
                  </a:cubicBezTo>
                  <a:cubicBezTo>
                    <a:pt x="5421" y="1061"/>
                    <a:pt x="1061" y="5421"/>
                    <a:pt x="1061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457200" y="228600"/>
            <a:ext cx="6934200" cy="6629400"/>
            <a:chOff x="672" y="144"/>
            <a:chExt cx="4368" cy="4176"/>
          </a:xfrm>
        </p:grpSpPr>
        <p:pic>
          <p:nvPicPr>
            <p:cNvPr id="3076" name="Picture 8" descr="pe0175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9" descr="pe02947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0" descr="bd07226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1" descr="pe01821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2" descr="pe02654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3" descr="bd07214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4" descr="pe02282_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79550" y="23041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Формирование УУД на уроках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 в начальной школе</a:t>
            </a:r>
            <a:r>
              <a:rPr lang="ru-RU" sz="4000"/>
              <a:t/>
            </a:r>
            <a:br>
              <a:rPr lang="ru-RU" sz="400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4969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521191"/>
          <a:ext cx="8786842" cy="533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93037" cy="890587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man Old Style" pitchFamily="18" charset="0"/>
              </a:rPr>
              <a:t>Познавательные УУД</a:t>
            </a:r>
          </a:p>
        </p:txBody>
      </p:sp>
    </p:spTree>
    <p:extLst>
      <p:ext uri="{BB962C8B-B14F-4D97-AF65-F5344CB8AC3E}">
        <p14:creationId xmlns:p14="http://schemas.microsoft.com/office/powerpoint/2010/main" val="159240899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357158" y="642918"/>
          <a:ext cx="8597930" cy="548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143250" y="1214438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>
                <a:latin typeface="Bookman Old Style" pitchFamily="18" charset="0"/>
              </a:rPr>
              <a:t>Личностные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57188" y="3143250"/>
            <a:ext cx="340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>
                <a:latin typeface="Bookman Old Style" pitchFamily="18" charset="0"/>
              </a:rPr>
              <a:t>Регулятивные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214938" y="3214688"/>
            <a:ext cx="407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>
                <a:latin typeface="Bookman Old Style" pitchFamily="18" charset="0"/>
              </a:rPr>
              <a:t>Познавательные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428875" y="5286375"/>
            <a:ext cx="454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b="1">
                <a:latin typeface="Bookman Old Style" pitchFamily="18" charset="0"/>
              </a:rPr>
              <a:t>Коммуникативные</a:t>
            </a:r>
          </a:p>
        </p:txBody>
      </p:sp>
    </p:spTree>
    <p:extLst>
      <p:ext uri="{BB962C8B-B14F-4D97-AF65-F5344CB8AC3E}">
        <p14:creationId xmlns:p14="http://schemas.microsoft.com/office/powerpoint/2010/main" val="22877330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МАМА\пейзажи и анимации\для блогов 2\1538019-b4ccf7516904b26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1" y="2209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Желаю удачи!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2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428750"/>
            <a:ext cx="8429625" cy="51435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rgbClr val="006600"/>
                </a:solidFill>
              </a:rPr>
              <a:t>В широком смысле</a:t>
            </a:r>
            <a:r>
              <a:rPr lang="ru-RU" dirty="0" smtClean="0"/>
              <a:t> – </a:t>
            </a:r>
            <a:r>
              <a:rPr lang="ru-RU" dirty="0" smtClean="0">
                <a:latin typeface="Times New Roman" pitchFamily="18" charset="0"/>
              </a:rPr>
              <a:t>это умение учиться,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т. е. способность субъекта к саморазвитию и самосовершенствованию путем сознательного и активного присвоения нового социального опыта.</a:t>
            </a:r>
            <a:r>
              <a:rPr lang="ru-RU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rgbClr val="006600"/>
                </a:solidFill>
              </a:rPr>
              <a:t>В узком смысле-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это 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6880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 такое  УУД?</a:t>
            </a:r>
          </a:p>
        </p:txBody>
      </p:sp>
      <p:pic>
        <p:nvPicPr>
          <p:cNvPr id="4" name="Picture 2" descr="D:\Документы - Игорь\Загрузки\Новая папка\1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84426"/>
            <a:ext cx="1923448" cy="2573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558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579937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</a:rPr>
              <a:t>Личностные</a:t>
            </a:r>
          </a:p>
          <a:p>
            <a:pPr eaLnBrk="1" hangingPunct="1"/>
            <a:r>
              <a:rPr lang="ru-RU" sz="4000" b="1" smtClean="0">
                <a:latin typeface="Arial" charset="0"/>
              </a:rPr>
              <a:t>Регулятивные</a:t>
            </a:r>
          </a:p>
          <a:p>
            <a:pPr eaLnBrk="1" hangingPunct="1"/>
            <a:r>
              <a:rPr lang="ru-RU" sz="4000" b="1" smtClean="0">
                <a:latin typeface="Arial" charset="0"/>
              </a:rPr>
              <a:t>Познавательные</a:t>
            </a:r>
          </a:p>
          <a:p>
            <a:pPr eaLnBrk="1" hangingPunct="1"/>
            <a:r>
              <a:rPr lang="ru-RU" sz="4000" b="1" smtClean="0">
                <a:latin typeface="Arial" charset="0"/>
              </a:rPr>
              <a:t>Коммуникативные</a:t>
            </a:r>
          </a:p>
          <a:p>
            <a:pPr eaLnBrk="1" hangingPunct="1">
              <a:buFont typeface="Wingdings" pitchFamily="2" charset="2"/>
              <a:buNone/>
            </a:pPr>
            <a:endParaRPr lang="ru-RU" sz="4000" b="1" smtClean="0"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>
                <a:latin typeface="Arial Black" pitchFamily="34" charset="0"/>
              </a:rPr>
              <a:t>Виды универсальных учебных действий</a:t>
            </a:r>
          </a:p>
        </p:txBody>
      </p:sp>
      <p:pic>
        <p:nvPicPr>
          <p:cNvPr id="7172" name="Picture 3" descr="j035532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357688"/>
            <a:ext cx="21986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98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071546"/>
          <a:ext cx="8786842" cy="533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93037" cy="890587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man Old Style" pitchFamily="18" charset="0"/>
              </a:rPr>
              <a:t>Личностные УУД</a:t>
            </a:r>
          </a:p>
        </p:txBody>
      </p:sp>
    </p:spTree>
    <p:extLst>
      <p:ext uri="{BB962C8B-B14F-4D97-AF65-F5344CB8AC3E}">
        <p14:creationId xmlns:p14="http://schemas.microsoft.com/office/powerpoint/2010/main" val="6016090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1026" name="Picture 2" descr="C:\Users\User\Desktop\P1030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1797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3160009"/>
              </p:ext>
            </p:extLst>
          </p:nvPr>
        </p:nvGraphicFramePr>
        <p:xfrm>
          <a:off x="0" y="1142984"/>
          <a:ext cx="8786842" cy="547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93037" cy="890587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Bookman Old Style" pitchFamily="18" charset="0"/>
              </a:rPr>
              <a:t>Регулятивные УУД</a:t>
            </a:r>
          </a:p>
        </p:txBody>
      </p:sp>
      <p:pic>
        <p:nvPicPr>
          <p:cNvPr id="5" name="Picture 2" descr="D:\Документы - Игорь\Загрузки\Новая папка\reben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958735"/>
            <a:ext cx="2647017" cy="2377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00935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7774132"/>
              </p:ext>
            </p:extLst>
          </p:nvPr>
        </p:nvGraphicFramePr>
        <p:xfrm>
          <a:off x="0" y="1521191"/>
          <a:ext cx="8786842" cy="533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93037" cy="8905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latin typeface="Bookman Old Style" pitchFamily="18" charset="0"/>
              </a:rPr>
              <a:t>Коммуникативные УУД</a:t>
            </a:r>
          </a:p>
        </p:txBody>
      </p:sp>
      <p:pic>
        <p:nvPicPr>
          <p:cNvPr id="5" name="Picture 2" descr="D:\Документы - Игорь\Загрузки\Новая папка\202.ht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908720"/>
            <a:ext cx="3138761" cy="250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41353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2017713"/>
            <a:ext cx="8455025" cy="41148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Работать с любым партнёром</a:t>
            </a:r>
          </a:p>
          <a:p>
            <a:r>
              <a:rPr lang="ru-RU" dirty="0" smtClean="0">
                <a:latin typeface="Bookman Old Style" pitchFamily="18" charset="0"/>
              </a:rPr>
              <a:t>Работать активно, серьёзно относясь к порученному заданию.</a:t>
            </a:r>
          </a:p>
          <a:p>
            <a:r>
              <a:rPr lang="ru-RU" dirty="0" smtClean="0">
                <a:latin typeface="Bookman Old Style" pitchFamily="18" charset="0"/>
              </a:rPr>
              <a:t>Общаться вежливо и доброжелательно.</a:t>
            </a:r>
          </a:p>
          <a:p>
            <a:r>
              <a:rPr lang="ru-RU" dirty="0" smtClean="0">
                <a:latin typeface="Bookman Old Style" pitchFamily="18" charset="0"/>
              </a:rPr>
              <a:t>Испытывать чувство ответственности за успехи своей группы, всего класса.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372475" cy="857250"/>
          </a:xfrm>
        </p:spPr>
        <p:txBody>
          <a:bodyPr>
            <a:normAutofit/>
          </a:bodyPr>
          <a:lstStyle/>
          <a:p>
            <a:r>
              <a:rPr lang="ru-RU" b="1" smtClean="0">
                <a:latin typeface="Bookman Old Style" pitchFamily="18" charset="0"/>
              </a:rPr>
              <a:t>Правила работы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37093972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P103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98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103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" y="0"/>
            <a:ext cx="4772907" cy="35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P1030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74413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1030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30" y="42669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51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</TotalTime>
  <Words>163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Виды универсальных учебных действий</vt:lpstr>
      <vt:lpstr>Личностные УУД</vt:lpstr>
      <vt:lpstr>Презентация PowerPoint</vt:lpstr>
      <vt:lpstr>Регулятивные УУД</vt:lpstr>
      <vt:lpstr>Коммуникативные УУД</vt:lpstr>
      <vt:lpstr>Правила работы в группе</vt:lpstr>
      <vt:lpstr>Презентация PowerPoint</vt:lpstr>
      <vt:lpstr>Познавательные УУД</vt:lpstr>
      <vt:lpstr>Презентация PowerPoint</vt:lpstr>
      <vt:lpstr>Презентация PowerPoint</vt:lpstr>
    </vt:vector>
  </TitlesOfParts>
  <Manager>Мещерякова Любовь Ивановна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Мещерякова Любовь Ивановна</dc:creator>
  <cp:lastModifiedBy>user</cp:lastModifiedBy>
  <cp:revision>17</cp:revision>
  <dcterms:created xsi:type="dcterms:W3CDTF">2012-11-26T15:52:23Z</dcterms:created>
  <dcterms:modified xsi:type="dcterms:W3CDTF">2015-02-12T04:10:40Z</dcterms:modified>
</cp:coreProperties>
</file>