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07" y="332656"/>
            <a:ext cx="8715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«Боевые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награды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нашей  страны»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40768"/>
            <a:ext cx="79208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Цель презентации: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рассказать детям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 боевых наградах нашей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страны;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 какие заслуги они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вручались;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воспитывать гордость и уважение к истории  нашей страны. </a:t>
            </a:r>
            <a:endParaRPr lang="ru-RU" sz="16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17" y="2492896"/>
            <a:ext cx="4419600" cy="3505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2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\Desktop\награды\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728118" cy="29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\Desktop\награды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240403" cy="24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764704"/>
            <a:ext cx="5112568" cy="194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 Великой Отечественной войны -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вручался бойцам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проявившим  в боях за Советскую Родину храбрость, стойкость и мужество, а также военнослужащим, которые своими действиями способствовали успеху боевых операций наших войск.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4005064"/>
            <a:ext cx="4896544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 «Славы»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данным орденом награждались солдаты за личный подвиг в бою.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8" y="1093067"/>
            <a:ext cx="417646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X\Desktop\награды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24944"/>
            <a:ext cx="1810618" cy="35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7497" y="908720"/>
            <a:ext cx="4320480" cy="1202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Орден Красного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Знамени -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получали за особую храбрость, самоотверженность и мужество, проявленные при защите Отечества.</a:t>
            </a:r>
            <a:endParaRPr lang="ru-RU" sz="16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861048"/>
            <a:ext cx="5040560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Медаль «За отвагу»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считалась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одной из самых почётных наград и вручалась за личное мужество и отвагу в боях с врагами.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И если человек отличился на войне несколько раз, то он мог иметь несколько одинаковых наград.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\Desktop\награды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3917"/>
            <a:ext cx="1872207" cy="33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\Desktop\награды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2819974"/>
            <a:ext cx="1971526" cy="37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908720"/>
            <a:ext cx="49685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Медаль «За боевые заслуги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» -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вручалась за умелые, инициативные и смелые действия в бою, способствовавшие успешному выполнению боевых задач. </a:t>
            </a:r>
            <a:endParaRPr lang="ru-RU" sz="1600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196" y="3395514"/>
            <a:ext cx="664305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Медалью “За оборону Ленинграда”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-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Calibri"/>
              </a:rPr>
              <a:t>награждались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Calibri"/>
              </a:rPr>
              <a:t>все участники обороны Ленинграда (рабочие, служащие и другие лица из гражданского населения, которые участвовали в боевых действиях по защите города, содействовали обороне города своей самоотверженной работой на предприятиях, в учреждениях, участвовали в строительстве оборонительных сооружений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Calibri"/>
              </a:rPr>
              <a:t>,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Calibri"/>
              </a:rPr>
              <a:t> в организации и обслуживании транспорта и связи, в организации общественного питания, снабжения и культурно-бытового обслуживания населения, в уходе за больными и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Calibri"/>
              </a:rPr>
              <a:t>ранеными.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2" descr="MDobTrA.jpg (31544 bytes)"/>
          <p:cNvPicPr>
            <a:picLocks noChangeAspect="1" noChangeArrowheads="1"/>
          </p:cNvPicPr>
          <p:nvPr/>
        </p:nvPicPr>
        <p:blipFill>
          <a:blip r:embed="rId2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1800200" cy="325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9" descr="MPobGermA.jpg (28600 bytes)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40968"/>
            <a:ext cx="177444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6087" y="260648"/>
            <a:ext cx="5544616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Медаль «За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доблестный труд в Великой Отечественной войне 1941 – 1945 года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» -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Calibri"/>
              </a:rPr>
              <a:t>отмечала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Calibri"/>
              </a:rPr>
              <a:t>настоящий подвиг людей тыла – нечеловеческий труд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Calibri"/>
              </a:rPr>
              <a:t> фронт невозможен без тыла. А там, в тылу в тяжёлых условиях военного времени производили всё необходимое для фронта – автоматы, танки, снаряды и самолёты, хлеб и мясо, сапоги и шинели и многое другое. Без тыла невозможен фронт, невозможна победа. А в тылу жилось несладко. Голод и работа по 12 часов в сутки без выходных. Но люди работали на Победу и жили этим.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509120"/>
            <a:ext cx="5760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Медаль «За победу над Германией в Великой Отечественной войне 1941 – 1945 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г.г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.» -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вручалась  за непосредственное участие на фронтах Отечественной войны.</a:t>
            </a:r>
            <a:endParaRPr lang="ru-RU" sz="1600" b="1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0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1"/>
            <a:ext cx="1872208" cy="34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112474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едаль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«За победу над Японией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» -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данной медалью награждались солдаты принимавшие,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в 1945 году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участие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в войне с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Японией.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61" y="3284984"/>
            <a:ext cx="5071683" cy="312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58112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победили!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будущего, ради нас, и мы говорим вам: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"Спасибо!"</a:t>
            </a:r>
          </a:p>
        </p:txBody>
      </p:sp>
    </p:spTree>
    <p:extLst>
      <p:ext uri="{BB962C8B-B14F-4D97-AF65-F5344CB8AC3E}">
        <p14:creationId xmlns:p14="http://schemas.microsoft.com/office/powerpoint/2010/main" val="36475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403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</dc:creator>
  <cp:lastModifiedBy>X</cp:lastModifiedBy>
  <cp:revision>9</cp:revision>
  <dcterms:created xsi:type="dcterms:W3CDTF">2016-01-03T15:35:59Z</dcterms:created>
  <dcterms:modified xsi:type="dcterms:W3CDTF">2016-01-03T17:33:55Z</dcterms:modified>
</cp:coreProperties>
</file>