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66" r:id="rId5"/>
    <p:sldId id="259" r:id="rId6"/>
    <p:sldId id="260" r:id="rId7"/>
    <p:sldId id="261" r:id="rId8"/>
    <p:sldId id="265" r:id="rId9"/>
    <p:sldId id="264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300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A6BA8-1911-4440-8677-7D134A8C2CBC}" type="datetimeFigureOut">
              <a:rPr lang="ru-RU" smtClean="0"/>
              <a:pPr/>
              <a:t>06.03.2010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25FA-4CF0-4843-918A-708BF94EE5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3000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571503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«</a:t>
            </a:r>
            <a:r>
              <a:rPr lang="ru-RU" sz="3600" b="1" i="1" dirty="0" smtClean="0"/>
              <a:t>Толковый </a:t>
            </a:r>
            <a:r>
              <a:rPr lang="en-US" sz="3600" b="1" i="1" dirty="0" smtClean="0"/>
              <a:t>c</a:t>
            </a:r>
            <a:r>
              <a:rPr lang="ru-RU" sz="3600" b="1" i="1" dirty="0" err="1" smtClean="0"/>
              <a:t>ловарь</a:t>
            </a:r>
            <a:r>
              <a:rPr lang="ru-RU" sz="3600" b="1" i="1" dirty="0" smtClean="0"/>
              <a:t> живого великорусского языка» В. И. Даля.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ru-RU" sz="2200" dirty="0" smtClean="0"/>
              <a:t>Составили </a:t>
            </a:r>
            <a:r>
              <a:rPr lang="ru-RU" sz="2200" dirty="0" smtClean="0"/>
              <a:t>обучающиеся 10 класса МОУ Пелеговской  средней общеобразовательной школы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ru-RU" sz="2200" dirty="0" smtClean="0"/>
              <a:t>Маркова  Ксения и Жидкова Ярослава</a:t>
            </a:r>
            <a:br>
              <a:rPr lang="ru-RU" sz="2200" dirty="0" smtClean="0"/>
            </a:br>
            <a:r>
              <a:rPr lang="ru-RU" sz="2200" dirty="0" smtClean="0"/>
              <a:t>Руководитель: Миронова В. Е.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/>
              <a:t>с</a:t>
            </a:r>
            <a:r>
              <a:rPr lang="ru-RU" sz="2000" dirty="0" smtClean="0"/>
              <a:t>. </a:t>
            </a:r>
            <a:r>
              <a:rPr lang="ru-RU" sz="2000" dirty="0" err="1" smtClean="0"/>
              <a:t>Пелегово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Нижегородской области</a:t>
            </a:r>
            <a:br>
              <a:rPr lang="ru-RU" sz="2000" dirty="0" smtClean="0"/>
            </a:br>
            <a:r>
              <a:rPr lang="ru-RU" sz="2000" dirty="0" smtClean="0"/>
              <a:t>Сокольского района</a:t>
            </a:r>
            <a:br>
              <a:rPr lang="ru-RU" sz="2000" dirty="0" smtClean="0"/>
            </a:br>
            <a:r>
              <a:rPr lang="ru-RU" sz="2000" dirty="0" smtClean="0"/>
              <a:t>2- 61- 29</a:t>
            </a:r>
            <a:endParaRPr lang="ru-RU" sz="2000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Список литературы: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1.В. И. Даль «Иллюстрированный толковый словарь русского языка»,Москва, «</a:t>
            </a:r>
            <a:r>
              <a:rPr lang="ru-RU" sz="3200" dirty="0" err="1" smtClean="0"/>
              <a:t>Астрель</a:t>
            </a:r>
            <a:r>
              <a:rPr lang="ru-RU" sz="3200" dirty="0" smtClean="0"/>
              <a:t>. Хранитель» 2006 г.</a:t>
            </a:r>
            <a:br>
              <a:rPr lang="ru-RU" sz="3200" dirty="0" smtClean="0"/>
            </a:br>
            <a:r>
              <a:rPr lang="ru-RU" sz="3200" dirty="0" smtClean="0"/>
              <a:t>2. «Энциклопедический словарь юного филолога», Москва, «Педагогика», 1984 г. </a:t>
            </a:r>
            <a:br>
              <a:rPr lang="ru-RU" sz="3200" dirty="0" smtClean="0"/>
            </a:br>
            <a:r>
              <a:rPr lang="ru-RU" sz="3200" dirty="0" smtClean="0"/>
              <a:t>3. В. И. Даль « Толковый словарь в 4-ех частях Москва, « Русский язык», 1995г. 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  <p:transition advTm="3000"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/>
              <a:t>I</a:t>
            </a:r>
            <a:r>
              <a:rPr lang="ru-RU" sz="2800" b="1" dirty="0" smtClean="0"/>
              <a:t>. Выходные данные . Содержание словаря.</a:t>
            </a:r>
            <a:br>
              <a:rPr lang="ru-RU" sz="28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 smtClean="0"/>
              <a:t>«Толковый словарь живого великорусского языка» впервые вышел в свет в 1863-1866 </a:t>
            </a:r>
            <a:r>
              <a:rPr lang="ru-RU" sz="2400" dirty="0" smtClean="0"/>
              <a:t>годах.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Состоит из 4-ех томов, включает более 200 тысяч слов и 30 тысяч пословиц, поговорок, присловий, загадок, которые приводятся как иллюстрации для пояснения значений слов.</a:t>
            </a:r>
            <a:endParaRPr lang="ru-RU" sz="2400" b="1" dirty="0"/>
          </a:p>
        </p:txBody>
      </p:sp>
      <p:pic>
        <p:nvPicPr>
          <p:cNvPr id="1027" name="Picture 3" descr="E:\PICT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322099" y="4179099"/>
            <a:ext cx="2643206" cy="2428892"/>
          </a:xfrm>
          <a:prstGeom prst="rect">
            <a:avLst/>
          </a:prstGeom>
          <a:noFill/>
          <a:ln>
            <a:solidFill>
              <a:srgbClr val="0070C0"/>
            </a:solidFill>
          </a:ln>
          <a:scene3d>
            <a:camera prst="obliqueBottomLeft"/>
            <a:lightRig rig="threePt" dir="t"/>
          </a:scene3d>
        </p:spPr>
      </p:pic>
      <p:pic>
        <p:nvPicPr>
          <p:cNvPr id="1028" name="Picture 4" descr="E:\PICT0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4071942"/>
            <a:ext cx="3000396" cy="242889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ransition advTm="3000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II</a:t>
            </a:r>
            <a:r>
              <a:rPr lang="ru-RU" sz="2400" b="1" dirty="0" smtClean="0"/>
              <a:t>. Составитель этого словаря В. И. Даль (1801- </a:t>
            </a:r>
            <a:r>
              <a:rPr lang="ru-RU" sz="2400" b="1" dirty="0" smtClean="0"/>
              <a:t>1872гг.)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</a:t>
            </a:r>
            <a:r>
              <a:rPr lang="ru-RU" sz="2000" dirty="0" smtClean="0"/>
              <a:t>. Талантливый  и трудолюбивый человек.</a:t>
            </a:r>
            <a:br>
              <a:rPr lang="ru-RU" sz="2000" dirty="0" smtClean="0"/>
            </a:br>
            <a:r>
              <a:rPr lang="ru-RU" sz="2000" b="1" dirty="0" smtClean="0"/>
              <a:t>2</a:t>
            </a:r>
            <a:r>
              <a:rPr lang="ru-RU" sz="2000" dirty="0" smtClean="0"/>
              <a:t>. Образование морского офицера (Петербургский Морской корпус 1814-1819 гг.); затем врача (Дерптский , ныне Тартуский университет – 1826-1829гг.)</a:t>
            </a:r>
            <a:br>
              <a:rPr lang="ru-RU" sz="2000" dirty="0" smtClean="0"/>
            </a:br>
            <a:r>
              <a:rPr lang="ru-RU" sz="2000" b="1" dirty="0" smtClean="0"/>
              <a:t>3</a:t>
            </a:r>
            <a:r>
              <a:rPr lang="ru-RU" sz="2000" dirty="0" smtClean="0"/>
              <a:t>. Состоял государственным чиновником по различным ведомствам.</a:t>
            </a:r>
            <a:br>
              <a:rPr lang="ru-RU" sz="2000" dirty="0" smtClean="0"/>
            </a:br>
            <a:r>
              <a:rPr lang="ru-RU" sz="2000" b="1" dirty="0" smtClean="0"/>
              <a:t>4</a:t>
            </a:r>
            <a:r>
              <a:rPr lang="ru-RU" sz="2000" dirty="0" smtClean="0"/>
              <a:t>. Разнообразие интересов В. И. Даля:</a:t>
            </a:r>
            <a:br>
              <a:rPr lang="ru-RU" sz="2000" dirty="0" smtClean="0"/>
            </a:br>
            <a:r>
              <a:rPr lang="ru-RU" sz="2000" dirty="0" smtClean="0"/>
              <a:t>а) инженерия;</a:t>
            </a:r>
            <a:br>
              <a:rPr lang="ru-RU" sz="2000" dirty="0" smtClean="0"/>
            </a:br>
            <a:r>
              <a:rPr lang="ru-RU" sz="2000" dirty="0" smtClean="0"/>
              <a:t>б) ботаника и зоология ( член – корреспондент Академии наук по отделению естественных наук);</a:t>
            </a:r>
            <a:br>
              <a:rPr lang="ru-RU" sz="2000" dirty="0" smtClean="0"/>
            </a:br>
            <a:r>
              <a:rPr lang="ru-RU" sz="2000" dirty="0" smtClean="0"/>
              <a:t>в) этнография;</a:t>
            </a:r>
            <a:br>
              <a:rPr lang="ru-RU" sz="2000" dirty="0" smtClean="0"/>
            </a:br>
            <a:r>
              <a:rPr lang="ru-RU" sz="2000" dirty="0" smtClean="0"/>
              <a:t>г) фольклор;</a:t>
            </a:r>
            <a:br>
              <a:rPr lang="ru-RU" sz="2000" dirty="0" smtClean="0"/>
            </a:br>
            <a:r>
              <a:rPr lang="ru-RU" sz="2000" dirty="0" err="1" smtClean="0"/>
              <a:t>д</a:t>
            </a:r>
            <a:r>
              <a:rPr lang="ru-RU" sz="2000" dirty="0" smtClean="0"/>
              <a:t>) писательская деятельность ( сказки, рассказы, бывальщины, очерки). Полное собрание сочинений Даля составляет 10 томов.</a:t>
            </a:r>
            <a:endParaRPr lang="ru-RU" sz="2000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600079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                       </a:t>
            </a:r>
            <a:r>
              <a:rPr lang="en-US" sz="2800" b="1" dirty="0" smtClean="0"/>
              <a:t>III</a:t>
            </a:r>
            <a:r>
              <a:rPr lang="ru-RU" sz="2800" b="1" dirty="0" smtClean="0"/>
              <a:t>.Филолог по призванию.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dirty="0" smtClean="0"/>
              <a:t>                                                             « Даль не был филологом,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языковедом   по образованию,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он стал им по призванию,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так как любил и понимал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родной язык, умел вслушиваться,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вдумываться в живое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народное слово.»                                                                                                                                                               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         ( Панов В. М., составитель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«Энциклопедии </a:t>
            </a:r>
            <a:r>
              <a:rPr lang="ru-RU" sz="2400" dirty="0" smtClean="0"/>
              <a:t>юного  филолога»)</a:t>
            </a:r>
            <a:br>
              <a:rPr lang="ru-RU" sz="2400" dirty="0" smtClean="0"/>
            </a:br>
            <a:r>
              <a:rPr lang="ru-RU" sz="2400" dirty="0" smtClean="0"/>
              <a:t>1. Им написано несколько теоретических статей о словаре и наречиях русского языка.</a:t>
            </a:r>
            <a:br>
              <a:rPr lang="ru-RU" sz="2400" dirty="0" smtClean="0"/>
            </a:br>
            <a:r>
              <a:rPr lang="ru-RU" sz="2400" dirty="0" smtClean="0"/>
              <a:t>2. Полвека посвятил он собиранию слов и вынашиванию замысла словаря.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050" name="Picture 2" descr="E:\PICT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947523">
            <a:off x="1000100" y="1500174"/>
            <a:ext cx="2714644" cy="2571768"/>
          </a:xfrm>
          <a:prstGeom prst="rect">
            <a:avLst/>
          </a:prstGeom>
          <a:noFill/>
          <a:ln w="19050">
            <a:solidFill>
              <a:srgbClr val="FF0000"/>
            </a:solidFill>
          </a:ln>
          <a:scene3d>
            <a:camera prst="perspectiveLeft"/>
            <a:lightRig rig="threePt" dir="t"/>
          </a:scene3d>
        </p:spPr>
      </p:pic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IV</a:t>
            </a:r>
            <a:r>
              <a:rPr lang="ru-RU" sz="2800" b="1" dirty="0" smtClean="0"/>
              <a:t>. « Толковый словарь живого великорусского словаря»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«Словарь назван толковым, потому что он не только переводит одно слово другим, но толкует, объясняет подробности значения слов и понятий, им подчиненных»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1. </a:t>
            </a:r>
            <a:r>
              <a:rPr lang="ru-RU" sz="2400" i="1" dirty="0" smtClean="0"/>
              <a:t>Цель создания словаря: </a:t>
            </a:r>
            <a:r>
              <a:rPr lang="ru-RU" sz="2400" dirty="0" smtClean="0"/>
              <a:t> С помощью своего словаря познакомить современников с богатством и выразительностью существующего народного  языка, потому что «этот язык силен, свеж, богат, краток и ясен».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Живого</a:t>
            </a:r>
            <a:r>
              <a:rPr lang="ru-RU" sz="2400" dirty="0" smtClean="0"/>
              <a:t>- значит того, на котором говорят в настоящее время. Под </a:t>
            </a:r>
            <a:r>
              <a:rPr lang="ru-RU" sz="2400" i="1" dirty="0" smtClean="0"/>
              <a:t>великорусским</a:t>
            </a:r>
            <a:r>
              <a:rPr lang="ru-RU" sz="2400" dirty="0" smtClean="0"/>
              <a:t> имелся в виду русский язык ( в отличии от малорусского, т. е. украинского).</a:t>
            </a:r>
            <a:endParaRPr lang="ru-RU" sz="2400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/>
              <a:t>V</a:t>
            </a:r>
            <a:r>
              <a:rPr lang="ru-RU" sz="2800" b="1" dirty="0" smtClean="0"/>
              <a:t>. </a:t>
            </a:r>
            <a:r>
              <a:rPr lang="ru-RU" sz="2800" b="1" i="1" dirty="0" smtClean="0"/>
              <a:t>Построение словаря.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1</a:t>
            </a:r>
            <a:r>
              <a:rPr lang="ru-RU" sz="1600" dirty="0" smtClean="0"/>
              <a:t>. Материал расположен по алфавитно-гнездовому принципу: в «гнездо» объединены слова, имеющие  общий корень и начальную букву ( ходить – хаживать; хоженое, хождение, ход, ходьба и др.)</a:t>
            </a:r>
            <a:br>
              <a:rPr lang="ru-RU" sz="1600" dirty="0" smtClean="0"/>
            </a:br>
            <a:r>
              <a:rPr lang="ru-RU" sz="1600" b="1" dirty="0" smtClean="0"/>
              <a:t>2. </a:t>
            </a:r>
            <a:r>
              <a:rPr lang="ru-RU" sz="1600" dirty="0" smtClean="0"/>
              <a:t>Объяснение слов дается не только описательно, но и с помощью синонимов, </a:t>
            </a:r>
            <a:r>
              <a:rPr lang="ru-RU" sz="1600" dirty="0" err="1" smtClean="0"/>
              <a:t>тождеслов</a:t>
            </a:r>
            <a:r>
              <a:rPr lang="ru-RU" sz="1600" dirty="0" smtClean="0"/>
              <a:t> </a:t>
            </a:r>
            <a:br>
              <a:rPr lang="ru-RU" sz="1600" dirty="0" smtClean="0"/>
            </a:br>
            <a:r>
              <a:rPr lang="ru-RU" sz="1600" dirty="0" smtClean="0"/>
              <a:t>( так их назвал Даль).</a:t>
            </a:r>
            <a:br>
              <a:rPr lang="ru-RU" sz="1600" dirty="0" smtClean="0"/>
            </a:br>
            <a:r>
              <a:rPr lang="ru-RU" sz="1600" b="1" dirty="0" smtClean="0"/>
              <a:t>3</a:t>
            </a:r>
            <a:r>
              <a:rPr lang="ru-RU" sz="1600" dirty="0" smtClean="0"/>
              <a:t>. </a:t>
            </a:r>
            <a:r>
              <a:rPr lang="ru-RU" sz="1600" dirty="0" smtClean="0"/>
              <a:t>Пометки </a:t>
            </a:r>
            <a:r>
              <a:rPr lang="ru-RU" sz="1600" dirty="0" smtClean="0"/>
              <a:t>о диалектных словах ( где, в каких местах России они распространены).</a:t>
            </a:r>
            <a:br>
              <a:rPr lang="ru-RU" sz="1600" dirty="0" smtClean="0"/>
            </a:br>
            <a:r>
              <a:rPr lang="ru-RU" sz="1600" b="1" dirty="0" smtClean="0"/>
              <a:t>4</a:t>
            </a:r>
            <a:r>
              <a:rPr lang="ru-RU" sz="1600" dirty="0" smtClean="0"/>
              <a:t>. Далев словарь- прекрасное собрание не только лексического, но и этнического материала.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i="1" dirty="0" smtClean="0"/>
              <a:t>Изба ( истопка, истпка, истба, изба)… крестьянский дом, хата; жилой деревянный дом; жилая горница, комната, чистая половина…</a:t>
            </a:r>
            <a:br>
              <a:rPr lang="ru-RU" sz="1600" i="1" dirty="0" smtClean="0"/>
            </a:br>
            <a:r>
              <a:rPr lang="ru-RU" sz="1600" i="1" dirty="0" smtClean="0"/>
              <a:t>В Сибири избой зовут отдельную стряпную, кухню, и переднюю избу, в отличие от задней, кути.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Далее следуют пословицы, поговорки и загадки, в которых упоминается изба ( </a:t>
            </a:r>
            <a:r>
              <a:rPr lang="ru-RU" sz="1600" i="1" dirty="0" smtClean="0"/>
              <a:t>Всего дороже честь сытая да изба крытая).</a:t>
            </a:r>
            <a:br>
              <a:rPr lang="ru-RU" sz="1600" i="1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5</a:t>
            </a:r>
            <a:r>
              <a:rPr lang="ru-RU" sz="1600" dirty="0" smtClean="0"/>
              <a:t>. Много материала в словаре, связанного с промыслами и ремеслами: рыболовство, звероводство, плотницкое дело  и т.д.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6</a:t>
            </a:r>
            <a:r>
              <a:rPr lang="ru-RU" sz="1600" dirty="0" smtClean="0"/>
              <a:t>. Поэтому словарь называют энциклопедией народной жизни </a:t>
            </a:r>
            <a:r>
              <a:rPr lang="en-US" sz="1600" dirty="0" smtClean="0"/>
              <a:t>XIX </a:t>
            </a:r>
            <a:r>
              <a:rPr lang="ru-RU" sz="1600" dirty="0" smtClean="0"/>
              <a:t>века.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VI</a:t>
            </a:r>
            <a:r>
              <a:rPr lang="ru-RU" sz="2800" b="1" dirty="0" smtClean="0"/>
              <a:t>.</a:t>
            </a:r>
            <a:r>
              <a:rPr lang="ru-RU" sz="2800" b="1" i="1" dirty="0" smtClean="0"/>
              <a:t>Заслуги Даля.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 За создание словаря Российская Академия наук присудила автору Ломоносовскую премию (1869 г); </a:t>
            </a:r>
            <a:br>
              <a:rPr lang="ru-RU" sz="2400" dirty="0" smtClean="0"/>
            </a:br>
            <a:r>
              <a:rPr lang="ru-RU" sz="2400" dirty="0" smtClean="0"/>
              <a:t>географическое общество- золотую медаль (1862), </a:t>
            </a:r>
            <a:br>
              <a:rPr lang="ru-RU" sz="2400" dirty="0" smtClean="0"/>
            </a:br>
            <a:r>
              <a:rPr lang="ru-RU" sz="2400" dirty="0" err="1" smtClean="0"/>
              <a:t>Дерптский</a:t>
            </a:r>
            <a:r>
              <a:rPr lang="ru-RU" sz="2400" dirty="0" smtClean="0"/>
              <a:t> университет – премию за  успехи в языкознании (1870).</a:t>
            </a:r>
            <a:br>
              <a:rPr lang="ru-RU" sz="2400" dirty="0" smtClean="0"/>
            </a:br>
            <a:r>
              <a:rPr lang="ru-RU" sz="2400" dirty="0" smtClean="0"/>
              <a:t>Даль был избран почетным академиком</a:t>
            </a:r>
            <a:r>
              <a:rPr lang="ru-RU" sz="2000" dirty="0" smtClean="0"/>
              <a:t>.   </a:t>
            </a:r>
            <a:endParaRPr lang="ru-RU" sz="2000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b="1" dirty="0" smtClean="0"/>
              <a:t>VII</a:t>
            </a:r>
            <a:r>
              <a:rPr lang="ru-RU" sz="2800" b="1" dirty="0" smtClean="0"/>
              <a:t>. </a:t>
            </a:r>
            <a:r>
              <a:rPr lang="ru-RU" sz="2800" b="1" i="1" dirty="0" smtClean="0"/>
              <a:t>Современная версия словаря Даля.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600" dirty="0" smtClean="0"/>
              <a:t>1.Предлагаемая читателю современная версия словаря- это настоящая энциклопедия народной жизни. Основная ценность словаря –цветные иллюстрации, выстраивающие великолепный  зрительный ряд. Это относится к прошлому предмету быта, народных промыслов, праздники, старинные обряды, исторические события.</a:t>
            </a:r>
            <a:br>
              <a:rPr lang="ru-RU" sz="1600" dirty="0" smtClean="0"/>
            </a:br>
            <a:r>
              <a:rPr lang="ru-RU" sz="1600" dirty="0" smtClean="0"/>
              <a:t>2. Увидеть ушедшее из современной жизни реалии помогут картины  знаменитых художников – В.М. Васнецова, И.Я. </a:t>
            </a:r>
            <a:r>
              <a:rPr lang="ru-RU" sz="1600" dirty="0" err="1" smtClean="0"/>
              <a:t>Билибина</a:t>
            </a:r>
            <a:r>
              <a:rPr lang="ru-RU" sz="1600" dirty="0" smtClean="0"/>
              <a:t>,  В.Е. Маковского, Б.М. </a:t>
            </a:r>
            <a:r>
              <a:rPr lang="ru-RU" sz="1600" dirty="0" err="1" smtClean="0"/>
              <a:t>Кустодиева</a:t>
            </a:r>
            <a:r>
              <a:rPr lang="ru-RU" sz="1600" dirty="0" smtClean="0"/>
              <a:t> и др.</a:t>
            </a:r>
            <a:br>
              <a:rPr lang="ru-RU" sz="1600" dirty="0" smtClean="0"/>
            </a:br>
            <a:r>
              <a:rPr lang="ru-RU" sz="1600" dirty="0" smtClean="0"/>
              <a:t>3. В качестве иллюстраций использованы и простонародные  картинки, лубок, лаковая миниатюра, старинные открытки.</a:t>
            </a:r>
            <a:br>
              <a:rPr lang="ru-RU" sz="1600" dirty="0" smtClean="0"/>
            </a:br>
            <a:r>
              <a:rPr lang="ru-RU" sz="1600" dirty="0" smtClean="0"/>
              <a:t>4. </a:t>
            </a:r>
            <a:r>
              <a:rPr lang="ru-RU" sz="1600" dirty="0" smtClean="0"/>
              <a:t>Тысячелетняя </a:t>
            </a:r>
            <a:r>
              <a:rPr lang="ru-RU" sz="1600" dirty="0" smtClean="0"/>
              <a:t>история России в картинах российских живописцев ХХ века: В. </a:t>
            </a:r>
            <a:r>
              <a:rPr lang="ru-RU" sz="1600" dirty="0" err="1" smtClean="0"/>
              <a:t>Рассохина</a:t>
            </a:r>
            <a:r>
              <a:rPr lang="ru-RU" sz="1600" dirty="0" smtClean="0"/>
              <a:t>,  А. </a:t>
            </a:r>
            <a:r>
              <a:rPr lang="ru-RU" sz="1600" dirty="0" err="1" smtClean="0"/>
              <a:t>Афонина</a:t>
            </a:r>
            <a:r>
              <a:rPr lang="ru-RU" sz="1600" dirty="0" smtClean="0"/>
              <a:t>, Ю. Сергеева, В. Иванова и др.</a:t>
            </a:r>
            <a:br>
              <a:rPr lang="ru-RU" sz="1600" dirty="0" smtClean="0"/>
            </a:br>
            <a:r>
              <a:rPr lang="ru-RU" sz="1600" dirty="0" smtClean="0"/>
              <a:t>5. Современное написание без «ятей» и « ижиц» облегчает читателю ХХ</a:t>
            </a:r>
            <a:r>
              <a:rPr lang="en-US" sz="1600" dirty="0" smtClean="0"/>
              <a:t>I</a:t>
            </a:r>
            <a:r>
              <a:rPr lang="ru-RU" sz="1600" dirty="0" smtClean="0"/>
              <a:t> века доступ к этому памятнику народной жизни.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3074" name="Picture 2" descr="E:\PICT00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000504"/>
            <a:ext cx="3571900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VIII</a:t>
            </a:r>
            <a:r>
              <a:rPr lang="ru-RU" sz="2800" b="1" dirty="0" smtClean="0"/>
              <a:t>.</a:t>
            </a:r>
            <a:r>
              <a:rPr lang="ru-RU" sz="2800" b="1" i="1" dirty="0" smtClean="0"/>
              <a:t> Словарь Даля и современность.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В настоящее время словарь не может быть использован как справочник по современному русскому языку, так как отражает состояние языка прошлого века и является прежде всего диалектным  словарем. К тому же он не свободен от некоторых ошибок,  неточностей, что вызвано лингвистическими взглядами автора.</a:t>
            </a:r>
            <a:br>
              <a:rPr lang="ru-RU" dirty="0" smtClean="0"/>
            </a:br>
            <a:r>
              <a:rPr lang="ru-RU" dirty="0" smtClean="0"/>
              <a:t>2. Но ценность словаря Даля не померкнет со временем : </a:t>
            </a:r>
            <a:br>
              <a:rPr lang="ru-RU" dirty="0" smtClean="0"/>
            </a:br>
            <a:r>
              <a:rPr lang="ru-RU" dirty="0" smtClean="0"/>
              <a:t>а) К нему постоянно обращаются специалисты: языковеды, историки, этнографы, фольклористы, писатели.</a:t>
            </a:r>
            <a:br>
              <a:rPr lang="ru-RU" dirty="0" smtClean="0"/>
            </a:br>
            <a:r>
              <a:rPr lang="ru-RU" dirty="0" smtClean="0"/>
              <a:t>б ) Он используется как источник при создании новых диалектных словарей.</a:t>
            </a:r>
            <a:br>
              <a:rPr lang="ru-RU" dirty="0" smtClean="0"/>
            </a:br>
            <a:r>
              <a:rPr lang="ru-RU" dirty="0" smtClean="0"/>
              <a:t>в ) С ним сверяются, читая и изучая литературу </a:t>
            </a:r>
            <a:r>
              <a:rPr lang="en-US" dirty="0" smtClean="0"/>
              <a:t>XIX</a:t>
            </a:r>
            <a:r>
              <a:rPr lang="ru-RU" dirty="0" smtClean="0"/>
              <a:t> века.</a:t>
            </a:r>
            <a:br>
              <a:rPr lang="ru-RU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Словарь Даля –неисчерпаемая сокровищница для всех тех, кто интересуется историей русского народа. Его культурой и языком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205</TotalTime>
  <Words>64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«Толковый cловарь живого великорусского языка» В. И. Даля.  Составили обучающиеся 10 класса МОУ Пелеговской  средней общеобразовательной школы  Маркова  Ксения и Жидкова Ярослава Руководитель: Миронова В. Е.  с. Пелегово Нижегородской области Сокольского района 2- 61- 29</vt:lpstr>
      <vt:lpstr>I. Выходные данные . Содержание словаря.  «Толковый словарь живого великорусского языка» впервые вышел в свет в 1863-1866 годах. Состоит из 4-ех томов, включает более 200 тысяч слов и 30 тысяч пословиц, поговорок, присловий, загадок, которые приводятся как иллюстрации для пояснения значений слов.</vt:lpstr>
      <vt:lpstr>II. Составитель этого словаря В. И. Даль (1801- 1872гг.) 1. Талантливый  и трудолюбивый человек. 2. Образование морского офицера (Петербургский Морской корпус 1814-1819 гг.); затем врача (Дерптский , ныне Тартуский университет – 1826-1829гг.) 3. Состоял государственным чиновником по различным ведомствам. 4. Разнообразие интересов В. И. Даля: а) инженерия; б) ботаника и зоология ( член – корреспондент Академии наук по отделению естественных наук); в) этнография; г) фольклор; д) писательская деятельность ( сказки, рассказы, бывальщины, очерки). Полное собрание сочинений Даля составляет 10 томов.</vt:lpstr>
      <vt:lpstr>                          III.Филолог по призванию.                                                              « Даль не был филологом,                                                                языковедом   по образованию,                                                               он стал им по призванию,                                                               так как любил и понимал                                                               родной язык, умел вслушиваться,                                                               вдумываться в живое                                                                народное слово.»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( Панов В. М., составитель                                                               «Энциклопедии юного  филолога») 1. Им написано несколько теоретических статей о словаре и наречиях русского языка. 2. Полвека посвятил он собиранию слов и вынашиванию замысла словаря. </vt:lpstr>
      <vt:lpstr>IV. « Толковый словарь живого великорусского словаря» «Словарь назван толковым, потому что он не только переводит одно слово другим, но толкует, объясняет подробности значения слов и понятий, им подчиненных»   1. Цель создания словаря:  С помощью своего словаря познакомить современников с богатством и выразительностью существующего народного  языка, потому что «этот язык силен, свеж, богат, краток и ясен».  Живого- значит того, на котором говорят в настоящее время. Под великорусским имелся в виду русский язык ( в отличии от малорусского, т. е. украинского).</vt:lpstr>
      <vt:lpstr>V. Построение словаря. 1. Материал расположен по алфавитно-гнездовому принципу: в «гнездо» объединены слова, имеющие  общий корень и начальную букву ( ходить – хаживать; хоженое, хождение, ход, ходьба и др.) 2. Объяснение слов дается не только описательно, но и с помощью синонимов, тождеслов  ( так их назвал Даль). 3. Пометки о диалектных словах ( где, в каких местах России они распространены). 4. Далев словарь- прекрасное собрание не только лексического, но и этнического материала.  Изба ( истопка, истпка, истба, изба)… крестьянский дом, хата; жилой деревянный дом; жилая горница, комната, чистая половина… В Сибири избой зовут отдельную стряпную, кухню, и переднюю избу, в отличие от задней, кути.  Далее следуют пословицы, поговорки и загадки, в которых упоминается изба ( Всего дороже честь сытая да изба крытая).  5. Много материала в словаре, связанного с промыслами и ремеслами: рыболовство, звероводство, плотницкое дело  и т.д.  6. Поэтому словарь называют энциклопедией народной жизни XIX века. </vt:lpstr>
      <vt:lpstr>VI.Заслуги Даля.  За создание словаря Российская Академия наук присудила автору Ломоносовскую премию (1869 г);  географическое общество- золотую медаль (1862),  Дерптский университет – премию за  успехи в языкознании (1870). Даль был избран почетным академиком.   </vt:lpstr>
      <vt:lpstr>      VII. Современная версия словаря Даля. 1.Предлагаемая читателю современная версия словаря- это настоящая энциклопедия народной жизни. Основная ценность словаря –цветные иллюстрации, выстраивающие великолепный  зрительный ряд. Это относится к прошлому предмету быта, народных промыслов, праздники, старинные обряды, исторические события. 2. Увидеть ушедшее из современной жизни реалии помогут картины  знаменитых художников – В.М. Васнецова, И.Я. Билибина,  В.Е. Маковского, Б.М. Кустодиева и др. 3. В качестве иллюстраций использованы и простонародные  картинки, лубок, лаковая миниатюра, старинные открытки. 4. Тысячелетняя история России в картинах российских живописцев ХХ века: В. Рассохина,  А. Афонина, Ю. Сергеева, В. Иванова и др. 5. Современное написание без «ятей» и « ижиц» облегчает читателю ХХI века доступ к этому памятнику народной жизни.   </vt:lpstr>
      <vt:lpstr>VIII. Словарь Даля и современность.</vt:lpstr>
      <vt:lpstr>Список литературы: 1.В. И. Даль «Иллюстрированный толковый словарь русского языка»,Москва, «Астрель. Хранитель» 2006 г. 2. «Энциклопедический словарь юного филолога», Москва, «Педагогика», 1984 г.  3. В. И. Даль « Толковый словарь в 4-ех частях Москва, « Русский язык», 1995г.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«Толковый словарь живого великорусского языка» В. И. Даля. Составили обучающиеся 10 класса МОУ Пелеговской  средней общеобразовательной школы Маркова  Ксеня и </dc:title>
  <dc:creator>1</dc:creator>
  <cp:lastModifiedBy>Емельянова Елена александровна</cp:lastModifiedBy>
  <cp:revision>23</cp:revision>
  <dcterms:created xsi:type="dcterms:W3CDTF">2010-02-15T06:56:02Z</dcterms:created>
  <dcterms:modified xsi:type="dcterms:W3CDTF">2010-03-06T09:57:51Z</dcterms:modified>
</cp:coreProperties>
</file>