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A4D2-791F-447A-BD88-D506902E0728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E69CD-7564-4ECA-849E-209ABF4164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2476505" cy="329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00496" y="100010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Joel</a:t>
            </a:r>
            <a:r>
              <a:rPr lang="ru-RU" sz="3200" dirty="0" smtClean="0"/>
              <a:t> </a:t>
            </a:r>
            <a:r>
              <a:rPr lang="ru-RU" sz="3200" dirty="0" err="1" smtClean="0"/>
              <a:t>Chandler</a:t>
            </a:r>
            <a:r>
              <a:rPr lang="ru-RU" sz="3200" dirty="0" smtClean="0"/>
              <a:t> </a:t>
            </a:r>
            <a:r>
              <a:rPr lang="ru-RU" sz="3200" dirty="0" err="1" smtClean="0"/>
              <a:t>Harris</a:t>
            </a:r>
            <a:r>
              <a:rPr lang="ru-RU" sz="3200" dirty="0" smtClean="0"/>
              <a:t> -- американский писатель, автор "Сказок дядюшки </a:t>
            </a:r>
            <a:r>
              <a:rPr lang="ru-RU" sz="3200" dirty="0" err="1" smtClean="0"/>
              <a:t>Римуса</a:t>
            </a:r>
            <a:r>
              <a:rPr lang="ru-RU" sz="3200" dirty="0" smtClean="0"/>
              <a:t>".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714884"/>
            <a:ext cx="65654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/>
              <a:t>Джоэль</a:t>
            </a:r>
            <a:r>
              <a:rPr lang="ru-RU" sz="4800" dirty="0" smtClean="0"/>
              <a:t> </a:t>
            </a:r>
            <a:r>
              <a:rPr lang="ru-RU" sz="4800" dirty="0" err="1" smtClean="0"/>
              <a:t>Чандлер</a:t>
            </a:r>
            <a:r>
              <a:rPr lang="ru-RU" sz="4800" dirty="0" smtClean="0"/>
              <a:t> Харрис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71480"/>
            <a:ext cx="75724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Харрис родился в очень бедной семье, в 13 лет оставил дом и отправился на заработки, поступив в ученики к плантатору и издателю газеты Джозефу Тёрнеру.</a:t>
            </a:r>
          </a:p>
          <a:p>
            <a:r>
              <a:rPr lang="ru-RU" sz="2800" dirty="0" smtClean="0"/>
              <a:t> На плантации Тёрнера он впервые столкнулся с негритянским фольклором, обработка которого впоследствии сделала его знаменитым. </a:t>
            </a:r>
          </a:p>
          <a:p>
            <a:endParaRPr lang="ru-RU" sz="2800" dirty="0"/>
          </a:p>
          <a:p>
            <a:r>
              <a:rPr lang="ru-RU" sz="2800" dirty="0" smtClean="0"/>
              <a:t>Первые публикации этих сказок появились в 1879 г. в </a:t>
            </a:r>
            <a:r>
              <a:rPr lang="ru-RU" sz="2800" dirty="0" err="1" smtClean="0"/>
              <a:t>атлантской</a:t>
            </a:r>
            <a:r>
              <a:rPr lang="ru-RU" sz="2800" dirty="0" smtClean="0"/>
              <a:t> газете "</a:t>
            </a:r>
            <a:r>
              <a:rPr lang="ru-RU" sz="2800" dirty="0" err="1" smtClean="0"/>
              <a:t>Atlanta</a:t>
            </a:r>
            <a:r>
              <a:rPr lang="ru-RU" sz="2800" dirty="0" smtClean="0"/>
              <a:t> </a:t>
            </a:r>
            <a:r>
              <a:rPr lang="ru-RU" sz="2800" dirty="0" err="1" smtClean="0"/>
              <a:t>Constitution</a:t>
            </a:r>
            <a:r>
              <a:rPr lang="ru-RU" sz="2800" dirty="0" smtClean="0"/>
              <a:t>"; год спустя вышел первый сборник из цикла сказок дядюшки </a:t>
            </a:r>
            <a:r>
              <a:rPr lang="ru-RU" sz="2800" dirty="0" err="1" smtClean="0"/>
              <a:t>Римуса</a:t>
            </a:r>
            <a:r>
              <a:rPr lang="ru-RU" sz="2800" dirty="0" smtClean="0"/>
              <a:t>, за которым последовали ещё три. Харрис продолжал работать журналистом.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428604"/>
            <a:ext cx="296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Братец Лис и Братец Кролик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576652" cy="462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143372" y="121442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 Как-то вечером мама долго искала своего сынишку. </a:t>
            </a:r>
            <a:r>
              <a:rPr lang="ru-RU" sz="2800" dirty="0" err="1" smtClean="0"/>
              <a:t>Джоэля</a:t>
            </a:r>
            <a:r>
              <a:rPr lang="ru-RU" sz="2800" dirty="0" smtClean="0"/>
              <a:t> не было ни в доме, ни во дворе. Она услышала голоса в старой хижине дядюшки </a:t>
            </a:r>
            <a:r>
              <a:rPr lang="ru-RU" sz="2800" dirty="0" err="1" smtClean="0"/>
              <a:t>Римуса</a:t>
            </a:r>
            <a:r>
              <a:rPr lang="ru-RU" sz="2800" dirty="0" smtClean="0"/>
              <a:t>, заглянула в окно и увидела, что мальчик сидит рядом со стариком.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357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Мальчик прислонил голову к плечу дядюшки </a:t>
            </a:r>
            <a:r>
              <a:rPr lang="ru-RU" dirty="0" err="1" smtClean="0"/>
              <a:t>Римуса</a:t>
            </a:r>
            <a:r>
              <a:rPr lang="ru-RU" dirty="0" smtClean="0"/>
              <a:t>, во все глаза глядя в морщинистое ласковое лицо.</a:t>
            </a:r>
          </a:p>
          <a:p>
            <a:r>
              <a:rPr lang="ru-RU" dirty="0" smtClean="0"/>
              <a:t>    И вот что услышала мама.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393" y="714356"/>
            <a:ext cx="817121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1439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«Сказки дядюшки </a:t>
            </a:r>
            <a:r>
              <a:rPr lang="ru-RU" sz="2800" dirty="0" err="1" smtClean="0"/>
              <a:t>Римуса</a:t>
            </a:r>
            <a:r>
              <a:rPr lang="ru-RU" sz="2800" dirty="0" smtClean="0"/>
              <a:t>» - любимая и знакомая всем с детства книга </a:t>
            </a:r>
            <a:r>
              <a:rPr lang="ru-RU" sz="2800" dirty="0" err="1" smtClean="0"/>
              <a:t>Джоэля</a:t>
            </a:r>
            <a:r>
              <a:rPr lang="ru-RU" sz="2800" dirty="0" smtClean="0"/>
              <a:t> Харриса. Первая из сказок дядюшки </a:t>
            </a:r>
            <a:r>
              <a:rPr lang="ru-RU" sz="2800" dirty="0" err="1" smtClean="0"/>
              <a:t>Римуса</a:t>
            </a:r>
            <a:r>
              <a:rPr lang="ru-RU" sz="2800" dirty="0" smtClean="0"/>
              <a:t> появилась в печати 20 июля 1879 года, и вскоре дядюшку </a:t>
            </a:r>
            <a:r>
              <a:rPr lang="ru-RU" sz="2800" dirty="0" err="1" smtClean="0"/>
              <a:t>Римуса</a:t>
            </a:r>
            <a:r>
              <a:rPr lang="ru-RU" sz="2800" dirty="0" smtClean="0"/>
              <a:t> узнали и полюбили дети всей Америки, а потом и всего мира. До конца жизни Харриса выходили все новые и новые сказки, которые рассказал дядюшка </a:t>
            </a:r>
            <a:r>
              <a:rPr lang="ru-RU" sz="2800" dirty="0" err="1" smtClean="0"/>
              <a:t>Римус</a:t>
            </a:r>
            <a:r>
              <a:rPr lang="ru-RU" sz="2800" dirty="0" smtClean="0"/>
              <a:t>. Сказки были очень веселые, смешные, и детям никогда не надоедало слушать про неунывающего и находчивого Братца Кролика и его приятелей. Вы услышите несколько инсценированных сказок </a:t>
            </a:r>
            <a:r>
              <a:rPr lang="ru-RU" sz="2800" dirty="0" err="1" smtClean="0"/>
              <a:t>Джоэля</a:t>
            </a:r>
            <a:r>
              <a:rPr lang="ru-RU" sz="2800" dirty="0" smtClean="0"/>
              <a:t> Харриса. Вас ждут дядюшка </a:t>
            </a:r>
            <a:r>
              <a:rPr lang="ru-RU" sz="2800" dirty="0" err="1" smtClean="0"/>
              <a:t>Римус</a:t>
            </a:r>
            <a:r>
              <a:rPr lang="ru-RU" sz="2800" dirty="0" smtClean="0"/>
              <a:t>, мальчик </a:t>
            </a:r>
            <a:r>
              <a:rPr lang="ru-RU" sz="2800" dirty="0" err="1" smtClean="0"/>
              <a:t>Джоэль</a:t>
            </a:r>
            <a:r>
              <a:rPr lang="ru-RU" sz="2800" dirty="0" smtClean="0"/>
              <a:t>, Братец Кролик и другие. Сказки озвучены артистами, голоса которых приятно слушать.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</cp:revision>
  <dcterms:created xsi:type="dcterms:W3CDTF">2012-02-28T16:21:07Z</dcterms:created>
  <dcterms:modified xsi:type="dcterms:W3CDTF">2012-02-28T16:46:32Z</dcterms:modified>
</cp:coreProperties>
</file>