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32" r:id="rId4"/>
    <p:sldMasterId id="2147483744" r:id="rId5"/>
    <p:sldMasterId id="2147483804" r:id="rId6"/>
    <p:sldMasterId id="2147483816" r:id="rId7"/>
    <p:sldMasterId id="2147483828" r:id="rId8"/>
  </p:sldMasterIdLst>
  <p:sldIdLst>
    <p:sldId id="260" r:id="rId9"/>
    <p:sldId id="279" r:id="rId10"/>
    <p:sldId id="261" r:id="rId11"/>
    <p:sldId id="282" r:id="rId12"/>
    <p:sldId id="284" r:id="rId13"/>
    <p:sldId id="286" r:id="rId14"/>
    <p:sldId id="285" r:id="rId15"/>
    <p:sldId id="263" r:id="rId16"/>
    <p:sldId id="264" r:id="rId17"/>
    <p:sldId id="269" r:id="rId18"/>
    <p:sldId id="283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5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4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5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36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45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1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7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6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5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1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27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35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30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64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54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75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02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3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30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46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54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0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50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23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19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49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3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80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02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83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64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46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30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39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62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21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9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85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91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83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79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01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82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85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85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72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3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66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61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540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617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952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56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11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85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854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32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66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610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540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617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952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56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118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86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4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601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867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611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78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55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412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475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395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0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6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6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6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2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2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2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5311/21995291.67/0_7b3e0_94ced74f_L.jpg" TargetMode="Externa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90872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+ 1 =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036845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+ 1 = 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316497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+ 1 = 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29309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+ 2 = 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90871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88" y="203698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316496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429309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908721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+ 1 =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203684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+ 1 = 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3164971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4293097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+ 2 = 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90872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2280" y="2036981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316497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2280" y="4293095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97497" y="627658"/>
            <a:ext cx="5637038" cy="560268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618211" y="1111224"/>
            <a:ext cx="2252669" cy="292725"/>
          </a:xfrm>
          <a:custGeom>
            <a:avLst/>
            <a:gdLst>
              <a:gd name="T0" fmla="*/ 0 w 1728"/>
              <a:gd name="T1" fmla="*/ 264 h 264"/>
              <a:gd name="T2" fmla="*/ 144 w 1728"/>
              <a:gd name="T3" fmla="*/ 120 h 264"/>
              <a:gd name="T4" fmla="*/ 384 w 1728"/>
              <a:gd name="T5" fmla="*/ 24 h 264"/>
              <a:gd name="T6" fmla="*/ 624 w 1728"/>
              <a:gd name="T7" fmla="*/ 72 h 264"/>
              <a:gd name="T8" fmla="*/ 912 w 1728"/>
              <a:gd name="T9" fmla="*/ 216 h 264"/>
              <a:gd name="T10" fmla="*/ 1104 w 1728"/>
              <a:gd name="T11" fmla="*/ 264 h 264"/>
              <a:gd name="T12" fmla="*/ 1296 w 1728"/>
              <a:gd name="T13" fmla="*/ 216 h 264"/>
              <a:gd name="T14" fmla="*/ 1680 w 1728"/>
              <a:gd name="T15" fmla="*/ 24 h 264"/>
              <a:gd name="T16" fmla="*/ 1584 w 1728"/>
              <a:gd name="T17" fmla="*/ 72 h 264"/>
              <a:gd name="T18" fmla="*/ 1632 w 1728"/>
              <a:gd name="T19" fmla="*/ 72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264"/>
              <a:gd name="T32" fmla="*/ 1728 w 1728"/>
              <a:gd name="T33" fmla="*/ 264 h 264"/>
              <a:gd name="connsiteX0" fmla="*/ 0 w 9781"/>
              <a:gd name="connsiteY0" fmla="*/ 9294 h 9294"/>
              <a:gd name="connsiteX1" fmla="*/ 833 w 9781"/>
              <a:gd name="connsiteY1" fmla="*/ 3839 h 9294"/>
              <a:gd name="connsiteX2" fmla="*/ 2222 w 9781"/>
              <a:gd name="connsiteY2" fmla="*/ 203 h 9294"/>
              <a:gd name="connsiteX3" fmla="*/ 3611 w 9781"/>
              <a:gd name="connsiteY3" fmla="*/ 2021 h 9294"/>
              <a:gd name="connsiteX4" fmla="*/ 5278 w 9781"/>
              <a:gd name="connsiteY4" fmla="*/ 7476 h 9294"/>
              <a:gd name="connsiteX5" fmla="*/ 6404 w 9781"/>
              <a:gd name="connsiteY5" fmla="*/ 8773 h 9294"/>
              <a:gd name="connsiteX6" fmla="*/ 7500 w 9781"/>
              <a:gd name="connsiteY6" fmla="*/ 7476 h 9294"/>
              <a:gd name="connsiteX7" fmla="*/ 9722 w 9781"/>
              <a:gd name="connsiteY7" fmla="*/ 203 h 9294"/>
              <a:gd name="connsiteX8" fmla="*/ 9167 w 9781"/>
              <a:gd name="connsiteY8" fmla="*/ 2021 h 9294"/>
              <a:gd name="connsiteX9" fmla="*/ 9444 w 9781"/>
              <a:gd name="connsiteY9" fmla="*/ 2021 h 9294"/>
              <a:gd name="connsiteX0" fmla="*/ 0 w 10000"/>
              <a:gd name="connsiteY0" fmla="*/ 10000 h 10000"/>
              <a:gd name="connsiteX1" fmla="*/ 852 w 10000"/>
              <a:gd name="connsiteY1" fmla="*/ 4131 h 10000"/>
              <a:gd name="connsiteX2" fmla="*/ 2272 w 10000"/>
              <a:gd name="connsiteY2" fmla="*/ 218 h 10000"/>
              <a:gd name="connsiteX3" fmla="*/ 3692 w 10000"/>
              <a:gd name="connsiteY3" fmla="*/ 2175 h 10000"/>
              <a:gd name="connsiteX4" fmla="*/ 5301 w 10000"/>
              <a:gd name="connsiteY4" fmla="*/ 7484 h 10000"/>
              <a:gd name="connsiteX5" fmla="*/ 6547 w 10000"/>
              <a:gd name="connsiteY5" fmla="*/ 9439 h 10000"/>
              <a:gd name="connsiteX6" fmla="*/ 7668 w 10000"/>
              <a:gd name="connsiteY6" fmla="*/ 8044 h 10000"/>
              <a:gd name="connsiteX7" fmla="*/ 9940 w 10000"/>
              <a:gd name="connsiteY7" fmla="*/ 218 h 10000"/>
              <a:gd name="connsiteX8" fmla="*/ 9372 w 10000"/>
              <a:gd name="connsiteY8" fmla="*/ 2175 h 10000"/>
              <a:gd name="connsiteX9" fmla="*/ 9655 w 10000"/>
              <a:gd name="connsiteY9" fmla="*/ 2175 h 10000"/>
              <a:gd name="connsiteX0" fmla="*/ 0 w 10000"/>
              <a:gd name="connsiteY0" fmla="*/ 10000 h 10000"/>
              <a:gd name="connsiteX1" fmla="*/ 852 w 10000"/>
              <a:gd name="connsiteY1" fmla="*/ 4131 h 10000"/>
              <a:gd name="connsiteX2" fmla="*/ 2272 w 10000"/>
              <a:gd name="connsiteY2" fmla="*/ 218 h 10000"/>
              <a:gd name="connsiteX3" fmla="*/ 3692 w 10000"/>
              <a:gd name="connsiteY3" fmla="*/ 2175 h 10000"/>
              <a:gd name="connsiteX4" fmla="*/ 5301 w 10000"/>
              <a:gd name="connsiteY4" fmla="*/ 7484 h 10000"/>
              <a:gd name="connsiteX5" fmla="*/ 6531 w 10000"/>
              <a:gd name="connsiteY5" fmla="*/ 9215 h 10000"/>
              <a:gd name="connsiteX6" fmla="*/ 7668 w 10000"/>
              <a:gd name="connsiteY6" fmla="*/ 8044 h 10000"/>
              <a:gd name="connsiteX7" fmla="*/ 9940 w 10000"/>
              <a:gd name="connsiteY7" fmla="*/ 218 h 10000"/>
              <a:gd name="connsiteX8" fmla="*/ 9372 w 10000"/>
              <a:gd name="connsiteY8" fmla="*/ 2175 h 10000"/>
              <a:gd name="connsiteX9" fmla="*/ 9655 w 10000"/>
              <a:gd name="connsiteY9" fmla="*/ 2175 h 10000"/>
              <a:gd name="connsiteX0" fmla="*/ 0 w 10000"/>
              <a:gd name="connsiteY0" fmla="*/ 9976 h 9976"/>
              <a:gd name="connsiteX1" fmla="*/ 852 w 10000"/>
              <a:gd name="connsiteY1" fmla="*/ 4107 h 9976"/>
              <a:gd name="connsiteX2" fmla="*/ 2272 w 10000"/>
              <a:gd name="connsiteY2" fmla="*/ 194 h 9976"/>
              <a:gd name="connsiteX3" fmla="*/ 3692 w 10000"/>
              <a:gd name="connsiteY3" fmla="*/ 2151 h 9976"/>
              <a:gd name="connsiteX4" fmla="*/ 5301 w 10000"/>
              <a:gd name="connsiteY4" fmla="*/ 7460 h 9976"/>
              <a:gd name="connsiteX5" fmla="*/ 6531 w 10000"/>
              <a:gd name="connsiteY5" fmla="*/ 9191 h 9976"/>
              <a:gd name="connsiteX6" fmla="*/ 7668 w 10000"/>
              <a:gd name="connsiteY6" fmla="*/ 7572 h 9976"/>
              <a:gd name="connsiteX7" fmla="*/ 9940 w 10000"/>
              <a:gd name="connsiteY7" fmla="*/ 194 h 9976"/>
              <a:gd name="connsiteX8" fmla="*/ 9372 w 10000"/>
              <a:gd name="connsiteY8" fmla="*/ 2151 h 9976"/>
              <a:gd name="connsiteX9" fmla="*/ 9655 w 10000"/>
              <a:gd name="connsiteY9" fmla="*/ 2151 h 9976"/>
              <a:gd name="connsiteX0" fmla="*/ 0 w 10000"/>
              <a:gd name="connsiteY0" fmla="*/ 10000 h 10000"/>
              <a:gd name="connsiteX1" fmla="*/ 852 w 10000"/>
              <a:gd name="connsiteY1" fmla="*/ 4117 h 10000"/>
              <a:gd name="connsiteX2" fmla="*/ 2272 w 10000"/>
              <a:gd name="connsiteY2" fmla="*/ 194 h 10000"/>
              <a:gd name="connsiteX3" fmla="*/ 3692 w 10000"/>
              <a:gd name="connsiteY3" fmla="*/ 2156 h 10000"/>
              <a:gd name="connsiteX4" fmla="*/ 5301 w 10000"/>
              <a:gd name="connsiteY4" fmla="*/ 7478 h 10000"/>
              <a:gd name="connsiteX5" fmla="*/ 6499 w 10000"/>
              <a:gd name="connsiteY5" fmla="*/ 8764 h 10000"/>
              <a:gd name="connsiteX6" fmla="*/ 7668 w 10000"/>
              <a:gd name="connsiteY6" fmla="*/ 7590 h 10000"/>
              <a:gd name="connsiteX7" fmla="*/ 9940 w 10000"/>
              <a:gd name="connsiteY7" fmla="*/ 194 h 10000"/>
              <a:gd name="connsiteX8" fmla="*/ 9372 w 10000"/>
              <a:gd name="connsiteY8" fmla="*/ 2156 h 10000"/>
              <a:gd name="connsiteX9" fmla="*/ 9655 w 10000"/>
              <a:gd name="connsiteY9" fmla="*/ 2156 h 10000"/>
              <a:gd name="connsiteX0" fmla="*/ 0 w 10000"/>
              <a:gd name="connsiteY0" fmla="*/ 10000 h 10000"/>
              <a:gd name="connsiteX1" fmla="*/ 852 w 10000"/>
              <a:gd name="connsiteY1" fmla="*/ 4117 h 10000"/>
              <a:gd name="connsiteX2" fmla="*/ 2272 w 10000"/>
              <a:gd name="connsiteY2" fmla="*/ 194 h 10000"/>
              <a:gd name="connsiteX3" fmla="*/ 3692 w 10000"/>
              <a:gd name="connsiteY3" fmla="*/ 2156 h 10000"/>
              <a:gd name="connsiteX4" fmla="*/ 5301 w 10000"/>
              <a:gd name="connsiteY4" fmla="*/ 7478 h 10000"/>
              <a:gd name="connsiteX5" fmla="*/ 6499 w 10000"/>
              <a:gd name="connsiteY5" fmla="*/ 8764 h 10000"/>
              <a:gd name="connsiteX6" fmla="*/ 7668 w 10000"/>
              <a:gd name="connsiteY6" fmla="*/ 7590 h 10000"/>
              <a:gd name="connsiteX7" fmla="*/ 9940 w 10000"/>
              <a:gd name="connsiteY7" fmla="*/ 194 h 10000"/>
              <a:gd name="connsiteX8" fmla="*/ 9372 w 10000"/>
              <a:gd name="connsiteY8" fmla="*/ 2156 h 10000"/>
              <a:gd name="connsiteX9" fmla="*/ 9655 w 10000"/>
              <a:gd name="connsiteY9" fmla="*/ 2156 h 10000"/>
              <a:gd name="connsiteX0" fmla="*/ 0 w 10000"/>
              <a:gd name="connsiteY0" fmla="*/ 10000 h 10000"/>
              <a:gd name="connsiteX1" fmla="*/ 852 w 10000"/>
              <a:gd name="connsiteY1" fmla="*/ 4117 h 10000"/>
              <a:gd name="connsiteX2" fmla="*/ 2272 w 10000"/>
              <a:gd name="connsiteY2" fmla="*/ 194 h 10000"/>
              <a:gd name="connsiteX3" fmla="*/ 3692 w 10000"/>
              <a:gd name="connsiteY3" fmla="*/ 2156 h 10000"/>
              <a:gd name="connsiteX4" fmla="*/ 5301 w 10000"/>
              <a:gd name="connsiteY4" fmla="*/ 7478 h 10000"/>
              <a:gd name="connsiteX5" fmla="*/ 6499 w 10000"/>
              <a:gd name="connsiteY5" fmla="*/ 8764 h 10000"/>
              <a:gd name="connsiteX6" fmla="*/ 7668 w 10000"/>
              <a:gd name="connsiteY6" fmla="*/ 7590 h 10000"/>
              <a:gd name="connsiteX7" fmla="*/ 9940 w 10000"/>
              <a:gd name="connsiteY7" fmla="*/ 194 h 10000"/>
              <a:gd name="connsiteX8" fmla="*/ 9372 w 10000"/>
              <a:gd name="connsiteY8" fmla="*/ 215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36" y="7875"/>
                  <a:pt x="473" y="5752"/>
                  <a:pt x="852" y="4117"/>
                </a:cubicBezTo>
                <a:cubicBezTo>
                  <a:pt x="1231" y="2483"/>
                  <a:pt x="1798" y="521"/>
                  <a:pt x="2272" y="194"/>
                </a:cubicBezTo>
                <a:cubicBezTo>
                  <a:pt x="2745" y="-132"/>
                  <a:pt x="3187" y="942"/>
                  <a:pt x="3692" y="2156"/>
                </a:cubicBezTo>
                <a:cubicBezTo>
                  <a:pt x="4197" y="3370"/>
                  <a:pt x="4833" y="6377"/>
                  <a:pt x="5301" y="7478"/>
                </a:cubicBezTo>
                <a:cubicBezTo>
                  <a:pt x="5769" y="8579"/>
                  <a:pt x="6105" y="8745"/>
                  <a:pt x="6499" y="8764"/>
                </a:cubicBezTo>
                <a:cubicBezTo>
                  <a:pt x="6893" y="8783"/>
                  <a:pt x="7095" y="9018"/>
                  <a:pt x="7668" y="7590"/>
                </a:cubicBezTo>
                <a:cubicBezTo>
                  <a:pt x="8241" y="6162"/>
                  <a:pt x="9656" y="1101"/>
                  <a:pt x="9940" y="194"/>
                </a:cubicBezTo>
                <a:cubicBezTo>
                  <a:pt x="10224" y="-712"/>
                  <a:pt x="9419" y="1829"/>
                  <a:pt x="9372" y="2156"/>
                </a:cubicBezTo>
              </a:path>
            </a:pathLst>
          </a:custGeom>
          <a:noFill/>
          <a:ln w="1397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64832" y="3573016"/>
            <a:ext cx="1295400" cy="0"/>
          </a:xfrm>
          <a:prstGeom prst="line">
            <a:avLst/>
          </a:prstGeom>
          <a:noFill/>
          <a:ln w="1397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5220071" y="1089025"/>
            <a:ext cx="1693128" cy="4679950"/>
          </a:xfrm>
          <a:prstGeom prst="line">
            <a:avLst/>
          </a:prstGeom>
          <a:noFill/>
          <a:ln w="1397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>
            <a:spLocks/>
          </p:cNvSpPr>
          <p:nvPr/>
        </p:nvSpPr>
        <p:spPr>
          <a:xfrm>
            <a:off x="5267097" y="3491002"/>
            <a:ext cx="168999" cy="1640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>
            <a:spLocks/>
          </p:cNvSpPr>
          <p:nvPr/>
        </p:nvSpPr>
        <p:spPr>
          <a:xfrm>
            <a:off x="4547017" y="1321935"/>
            <a:ext cx="168999" cy="1640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696" y="1027336"/>
            <a:ext cx="56370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35696" y="5851872"/>
            <a:ext cx="56370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7020271" y="639738"/>
            <a:ext cx="1" cy="559757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267743" y="639739"/>
            <a:ext cx="1" cy="559757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70261">
            <a:off x="4305935" y="-38190"/>
            <a:ext cx="1931228" cy="1448420"/>
          </a:xfrm>
          <a:prstGeom prst="rect">
            <a:avLst/>
          </a:prstGeom>
          <a:noFill/>
          <a:ln>
            <a:noFill/>
          </a:ln>
          <a:effectLst>
            <a:outerShdw blurRad="114300" dist="114300" dir="17880000" sx="95000" sy="95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7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257 -0.02778 L 0.05278 -0.03958 C 0.06163 -0.04305 0.06893 -0.03796 0.08229 -0.0368 C 0.09063 -0.03449 0.0974 -0.02963 0.10469 -0.02569 C 0.11198 -0.02176 0.11979 -0.0162 0.12674 -0.01319 L 0.14636 -0.00694 L 0.16302 -0.00555 L 0.17969 -0.00764 L 0.1941 -0.01389 L 0.22361 -0.02986 L 0.25313 -0.04838 " pathEditMode="relative" rAng="0" ptsTypes="FAffaFAAAAA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12 -0.04838 L 0.06423 0.6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31319 L 0.23177 0.31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Мама\Мои документы\1 класс\Презентация по математике\Картинки для презентации\Коса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987">
            <a:off x="2918190" y="552161"/>
            <a:ext cx="2936814" cy="50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056" y="3356992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3532916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10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179512" y="837377"/>
            <a:ext cx="6552728" cy="273630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681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088127">
            <a:off x="683568" y="1420699"/>
            <a:ext cx="60486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МОЛОДЦЫ!</a:t>
            </a:r>
            <a:endParaRPr lang="ru-RU" sz="9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89" y="30819"/>
            <a:ext cx="2866711" cy="28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1" y="1311796"/>
            <a:ext cx="9577388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11796"/>
            <a:ext cx="8920000" cy="42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1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67454"/>
              </p:ext>
            </p:extLst>
          </p:nvPr>
        </p:nvGraphicFramePr>
        <p:xfrm>
          <a:off x="1905000" y="1548903"/>
          <a:ext cx="5334000" cy="377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СР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ЧТ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СБ</a:t>
                      </a:r>
                      <a:endParaRPr lang="ru-RU" sz="3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ВС</a:t>
                      </a:r>
                      <a:endParaRPr lang="ru-RU" sz="3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92711" cy="5184576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udioskazki.net/wp-content/gallery/rus_skazki/volk_i_kozlyata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E:\Documents and Settings\Мама\Мои документы\1 класс\Презентация по математике\Картинки для презентации\97020_03_w464_h260_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59766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-fotki.yandex.ru/get/5311/21995291.67/0_7b3e0_94ced74f_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7281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kern="800" spc="-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123456</a:t>
            </a:r>
            <a:endParaRPr lang="ru-RU" sz="9600" b="1" kern="800" spc="-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1772816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kern="800" spc="-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89</a:t>
            </a:r>
            <a:endParaRPr lang="ru-RU" sz="9600" b="1" kern="800" spc="-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772816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kern="800" spc="-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3525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04739 0.001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324582" y="980728"/>
            <a:ext cx="2577967" cy="1188133"/>
            <a:chOff x="1706001" y="1412775"/>
            <a:chExt cx="2577967" cy="1188133"/>
          </a:xfrm>
        </p:grpSpPr>
        <p:grpSp>
          <p:nvGrpSpPr>
            <p:cNvPr id="62" name="Группа 61"/>
            <p:cNvGrpSpPr>
              <a:grpSpLocks noChangeAspect="1"/>
            </p:cNvGrpSpPr>
            <p:nvPr/>
          </p:nvGrpSpPr>
          <p:grpSpPr>
            <a:xfrm>
              <a:off x="1706001" y="1412775"/>
              <a:ext cx="1188132" cy="1188132"/>
              <a:chOff x="1403648" y="1268760"/>
              <a:chExt cx="792088" cy="792088"/>
            </a:xfrm>
          </p:grpSpPr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1489945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1960660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1727684" y="159013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9" name="Группа 68"/>
            <p:cNvGrpSpPr>
              <a:grpSpLocks noChangeAspect="1"/>
            </p:cNvGrpSpPr>
            <p:nvPr/>
          </p:nvGrpSpPr>
          <p:grpSpPr>
            <a:xfrm>
              <a:off x="3095836" y="1412776"/>
              <a:ext cx="1188132" cy="1188132"/>
              <a:chOff x="1403648" y="1268760"/>
              <a:chExt cx="792088" cy="792088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7" name="Группа 86"/>
          <p:cNvGrpSpPr/>
          <p:nvPr/>
        </p:nvGrpSpPr>
        <p:grpSpPr>
          <a:xfrm>
            <a:off x="5227131" y="980728"/>
            <a:ext cx="2592288" cy="1190795"/>
            <a:chOff x="5292080" y="1412776"/>
            <a:chExt cx="2592288" cy="1190795"/>
          </a:xfrm>
        </p:grpSpPr>
        <p:grpSp>
          <p:nvGrpSpPr>
            <p:cNvPr id="73" name="Группа 72"/>
            <p:cNvGrpSpPr>
              <a:grpSpLocks noChangeAspect="1"/>
            </p:cNvGrpSpPr>
            <p:nvPr/>
          </p:nvGrpSpPr>
          <p:grpSpPr>
            <a:xfrm>
              <a:off x="5292080" y="1415439"/>
              <a:ext cx="1188132" cy="1188132"/>
              <a:chOff x="1403648" y="1268760"/>
              <a:chExt cx="792088" cy="792088"/>
            </a:xfrm>
          </p:grpSpPr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1489945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1960660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9" name="Группа 78"/>
            <p:cNvGrpSpPr>
              <a:grpSpLocks noChangeAspect="1"/>
            </p:cNvGrpSpPr>
            <p:nvPr/>
          </p:nvGrpSpPr>
          <p:grpSpPr>
            <a:xfrm>
              <a:off x="6696236" y="1412776"/>
              <a:ext cx="1188132" cy="1188132"/>
              <a:chOff x="1403648" y="1268760"/>
              <a:chExt cx="792088" cy="792088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1727684" y="159013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8" name="Группа 87"/>
          <p:cNvGrpSpPr/>
          <p:nvPr/>
        </p:nvGrpSpPr>
        <p:grpSpPr>
          <a:xfrm>
            <a:off x="3275856" y="3789040"/>
            <a:ext cx="2592288" cy="1188132"/>
            <a:chOff x="3491880" y="3789040"/>
            <a:chExt cx="2592288" cy="1188132"/>
          </a:xfrm>
        </p:grpSpPr>
        <p:grpSp>
          <p:nvGrpSpPr>
            <p:cNvPr id="54" name="Группа 53"/>
            <p:cNvGrpSpPr>
              <a:grpSpLocks noChangeAspect="1"/>
            </p:cNvGrpSpPr>
            <p:nvPr/>
          </p:nvGrpSpPr>
          <p:grpSpPr>
            <a:xfrm>
              <a:off x="3491880" y="3789040"/>
              <a:ext cx="1188132" cy="1188132"/>
              <a:chOff x="1403648" y="1268760"/>
              <a:chExt cx="792088" cy="792088"/>
            </a:xfrm>
          </p:grpSpPr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1489945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1727684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1960660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1727684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4" name="Группа 83"/>
            <p:cNvGrpSpPr>
              <a:grpSpLocks noChangeAspect="1"/>
            </p:cNvGrpSpPr>
            <p:nvPr/>
          </p:nvGrpSpPr>
          <p:grpSpPr>
            <a:xfrm>
              <a:off x="4896036" y="3789040"/>
              <a:ext cx="1188132" cy="1188132"/>
              <a:chOff x="1403648" y="1268760"/>
              <a:chExt cx="792088" cy="792088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1727684" y="159013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1324583" y="2182611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+ 2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324582" y="2780927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+ 5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27131" y="2186787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+ 3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27130" y="2785103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+ 4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290178" y="4995099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+ 1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90177" y="5593415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+ 6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6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113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Тема Office</vt:lpstr>
      <vt:lpstr>4_Тема Office</vt:lpstr>
      <vt:lpstr>5_Тема Office</vt:lpstr>
      <vt:lpstr>7_Тема Office</vt:lpstr>
      <vt:lpstr>8_Тема Office</vt:lpstr>
      <vt:lpstr>13_Тема Office</vt:lpstr>
      <vt:lpstr>14_Тема Office</vt:lpstr>
      <vt:lpstr>15_Тема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Avatar</dc:creator>
  <cp:lastModifiedBy>98шггоотпввасмсмммюбЭҢХПҢАХҢХҢрис</cp:lastModifiedBy>
  <cp:revision>15</cp:revision>
  <dcterms:created xsi:type="dcterms:W3CDTF">2012-10-11T16:26:03Z</dcterms:created>
  <dcterms:modified xsi:type="dcterms:W3CDTF">2012-12-01T11:29:32Z</dcterms:modified>
</cp:coreProperties>
</file>