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2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48" y="72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89AD-6058-4067-BE3D-9C2DA6D3AF12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30F7-FA44-45F3-866A-0DFAE6943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0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89AD-6058-4067-BE3D-9C2DA6D3AF12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30F7-FA44-45F3-866A-0DFAE6943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7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89AD-6058-4067-BE3D-9C2DA6D3AF12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30F7-FA44-45F3-866A-0DFAE6943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1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89AD-6058-4067-BE3D-9C2DA6D3AF12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30F7-FA44-45F3-866A-0DFAE6943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1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89AD-6058-4067-BE3D-9C2DA6D3AF12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30F7-FA44-45F3-866A-0DFAE6943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7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89AD-6058-4067-BE3D-9C2DA6D3AF12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30F7-FA44-45F3-866A-0DFAE6943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9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89AD-6058-4067-BE3D-9C2DA6D3AF12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30F7-FA44-45F3-866A-0DFAE6943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0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89AD-6058-4067-BE3D-9C2DA6D3AF12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30F7-FA44-45F3-866A-0DFAE6943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9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89AD-6058-4067-BE3D-9C2DA6D3AF12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30F7-FA44-45F3-866A-0DFAE6943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0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89AD-6058-4067-BE3D-9C2DA6D3AF12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30F7-FA44-45F3-866A-0DFAE6943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89AD-6058-4067-BE3D-9C2DA6D3AF12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30F7-FA44-45F3-866A-0DFAE6943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8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689AD-6058-4067-BE3D-9C2DA6D3AF12}" type="datetimeFigureOut">
              <a:rPr lang="ru-RU" smtClean="0"/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D30F7-FA44-45F3-866A-0DFAE6943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8309">
              <a:srgbClr val="BAD5ED"/>
            </a:gs>
            <a:gs pos="59557">
              <a:srgbClr val="C2DAEF"/>
            </a:gs>
            <a:gs pos="100000">
              <a:srgbClr val="FF0000"/>
            </a:gs>
            <a:gs pos="25160">
              <a:srgbClr val="E1EC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12" y="334963"/>
            <a:ext cx="11001375" cy="6115050"/>
          </a:xfrm>
          <a:prstGeom prst="rect">
            <a:avLst/>
          </a:prstGeom>
        </p:spPr>
      </p:pic>
      <p:pic>
        <p:nvPicPr>
          <p:cNvPr id="8" name="MS900054228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2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2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66000">
              <a:srgbClr val="FFFF00"/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е забавы. Художница Любовь Новосёлов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148" y="0"/>
            <a:ext cx="7315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67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500">
              <a:srgbClr val="FF000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ние забавы. Художница Любовь Новосёлов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112" y="0"/>
            <a:ext cx="7971775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6350"/>
          </a:sp3d>
        </p:spPr>
      </p:pic>
    </p:spTree>
    <p:extLst>
      <p:ext uri="{BB962C8B-B14F-4D97-AF65-F5344CB8AC3E}">
        <p14:creationId xmlns:p14="http://schemas.microsoft.com/office/powerpoint/2010/main" val="4813605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FF0000"/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е забавы. Художница Любовь Новосёлов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812" y="0"/>
            <a:ext cx="756085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98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452">
              <a:srgbClr val="FF0000"/>
            </a:gs>
            <a:gs pos="84000">
              <a:srgbClr val="DFECF7"/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е забавы. Художница Любовь Новосёлов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176" y="0"/>
            <a:ext cx="720601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226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349">
              <a:srgbClr val="00B0F0"/>
            </a:gs>
            <a:gs pos="61219">
              <a:srgbClr val="0D285B"/>
            </a:gs>
            <a:gs pos="100000">
              <a:srgbClr val="FFC0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е забавы. Художница Любовь Новосёлов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853" y="0"/>
            <a:ext cx="793142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6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883">
              <a:srgbClr val="7CAFDE"/>
            </a:gs>
            <a:gs pos="80305">
              <a:srgbClr val="8DB9E2"/>
            </a:gs>
            <a:gs pos="28000">
              <a:srgbClr val="FFFFFF"/>
            </a:gs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8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е забавы. Художница Любовь Новосёлов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6974" y="0"/>
            <a:ext cx="791154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16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88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е забавы. Художница Любовь Новосёлов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6365" y="-1"/>
            <a:ext cx="7494105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5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60000">
              <a:srgbClr val="C00000"/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е забавы. Художница Любовь Новосёлов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487" y="0"/>
            <a:ext cx="799106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2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100">
              <a:srgbClr val="7FB1A6"/>
            </a:gs>
            <a:gs pos="66000">
              <a:srgbClr val="FFFF00"/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е забавы. Художница Любовь Новосёлова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121" y="0"/>
            <a:ext cx="743446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4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0</Words>
  <Application>Microsoft Office PowerPoint</Application>
  <PresentationFormat>Широкоэкранный</PresentationFormat>
  <Paragraphs>0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11</cp:revision>
  <dcterms:created xsi:type="dcterms:W3CDTF">2014-11-09T12:14:32Z</dcterms:created>
  <dcterms:modified xsi:type="dcterms:W3CDTF">2016-01-01T17:27:53Z</dcterms:modified>
</cp:coreProperties>
</file>