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67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957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-99392"/>
            <a:ext cx="9433048" cy="72728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31640" y="2420888"/>
            <a:ext cx="62638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Презентация подготовлена для старших дошкольников.</a:t>
            </a:r>
          </a:p>
          <a:p>
            <a:pPr algn="ctr"/>
            <a:r>
              <a:rPr lang="ru-RU" dirty="0" smtClean="0"/>
              <a:t>Санкт-Петербург, Калининский район. ГБДОУ детский сад №2</a:t>
            </a:r>
          </a:p>
          <a:p>
            <a:pPr algn="ctr"/>
            <a:r>
              <a:rPr lang="ru-RU" dirty="0" smtClean="0"/>
              <a:t>Автор презентации: </a:t>
            </a:r>
            <a:r>
              <a:rPr lang="ru-RU" dirty="0" err="1" smtClean="0"/>
              <a:t>Покуль</a:t>
            </a:r>
            <a:r>
              <a:rPr lang="ru-RU" dirty="0" smtClean="0"/>
              <a:t> Надежда Борисовна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987423" y="112474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898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26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Недаром помнит вся Россия</dc:title>
  <dc:creator>DIM</dc:creator>
  <dc:description/>
  <cp:lastModifiedBy>Admin</cp:lastModifiedBy>
  <cp:revision>35</cp:revision>
  <dcterms:created xsi:type="dcterms:W3CDTF">2013-01-20T11:14:36Z</dcterms:created>
  <dcterms:modified xsi:type="dcterms:W3CDTF">2013-08-24T08:39:26Z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Недаром помнит вся Россия</vt:lpwstr>
  </property>
  <property fmtid="{D5CDD505-2E9C-101B-9397-08002B2CF9AE}" pid="3" name="SlideDescription">
    <vt:lpwstr/>
  </property>
</Properties>
</file>