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2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26656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332656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90948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