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0095-04B0-47A3-98DB-EC42BCEEACFC}" type="datetimeFigureOut">
              <a:rPr lang="ru-RU" smtClean="0"/>
              <a:t>24.08.2013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E0E6-0D9B-40CF-A6A7-1148B51B7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67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20095-04B0-47A3-98DB-EC42BCEEACFC}" type="datetimeFigureOut">
              <a:rPr lang="ru-RU" smtClean="0"/>
              <a:t>24.08.2013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1E0E6-0D9B-40CF-A6A7-1148B51B7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6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99392"/>
            <a:ext cx="9433048" cy="72728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5456" y="188640"/>
            <a:ext cx="3426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Отступление Наполеона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727252"/>
            <a:ext cx="61206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это время русская армия получала подкрепления, подходили народные ополчения. Партизаны истребляли живую силу неприятеля, защищали население от грабежа, освобождали пленных. </a:t>
            </a:r>
          </a:p>
          <a:p>
            <a:endParaRPr lang="ru-RU" dirty="0"/>
          </a:p>
          <a:p>
            <a:r>
              <a:rPr lang="ru-RU" dirty="0" smtClean="0"/>
              <a:t>Наполеон, наблюдая в горящей Москве, как гибнет его великая армия, посылал Александру </a:t>
            </a:r>
            <a:r>
              <a:rPr lang="en-US" dirty="0" smtClean="0"/>
              <a:t>I</a:t>
            </a:r>
            <a:r>
              <a:rPr lang="ru-RU" dirty="0" smtClean="0"/>
              <a:t> предложение о мире, но царь не ответил. Россия не считала себя побежденной. Никто не собирался просить мира у врага в своем Отечестве. И Наполеон испугался. Этот «непобедимый полководец» понял, что проиграл войну, и отдал приказ отступать. Бесславно для Наполеона и его войска закончился поход на Россию. Бегством спасся сам император, а брошенные им остатки французской армии были разгромлены. От Москвы до Парижа проводили императора русские полки.</a:t>
            </a:r>
          </a:p>
          <a:p>
            <a:endParaRPr lang="ru-RU" dirty="0"/>
          </a:p>
          <a:p>
            <a:r>
              <a:rPr lang="ru-RU" dirty="0" smtClean="0"/>
              <a:t>Отечественная война закончилась. «Храбрые и победоносные войска! Наконец вы на границах империи, каждый из вас спаситель Отечества. Россия приветствует вас сим именем!» – обратился Кутузов к солдатам.</a:t>
            </a:r>
          </a:p>
        </p:txBody>
      </p:sp>
      <p:pic>
        <p:nvPicPr>
          <p:cNvPr id="5" name="Рисунок 4">
            <a:hlinkClick r:id="" action="ppaction://noaction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308" y="2634042"/>
            <a:ext cx="2286000" cy="18059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" name="Рисунок 5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552" y="4725144"/>
            <a:ext cx="2385761" cy="17604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>
            <a:hlinkClick r:id="" action="ppaction://noaction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10592"/>
            <a:ext cx="2493121" cy="20485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5421176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158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Недаром помнит вся Россия</dc:title>
  <dc:creator>DIM</dc:creator>
  <dc:description/>
  <cp:lastModifiedBy>Admin</cp:lastModifiedBy>
  <cp:revision>35</cp:revision>
  <dcterms:created xsi:type="dcterms:W3CDTF">2013-01-20T11:14:36Z</dcterms:created>
  <dcterms:modified xsi:type="dcterms:W3CDTF">2013-08-24T08:39:25Z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Недаром помнит вся Россия</vt:lpwstr>
  </property>
  <property fmtid="{D5CDD505-2E9C-101B-9397-08002B2CF9AE}" pid="3" name="SlideDescription">
    <vt:lpwstr/>
  </property>
</Properties>
</file>