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16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16632"/>
            <a:ext cx="8924935" cy="6624736"/>
          </a:xfrm>
          <a:prstGeom prst="rect">
            <a:avLst/>
          </a:prstGeom>
        </p:spPr>
      </p:pic>
      <p:sp>
        <p:nvSpPr>
          <p:cNvPr id="3" name="Стрелка влево 2">
            <a:hlinkClick r:id="" action="ppaction://noaction"/>
          </p:cNvPr>
          <p:cNvSpPr/>
          <p:nvPr/>
        </p:nvSpPr>
        <p:spPr>
          <a:xfrm>
            <a:off x="349655" y="248062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27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