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7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6632"/>
            <a:ext cx="8942929" cy="5544616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49655" y="248062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21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