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0095-04B0-47A3-98DB-EC42BCEEACFC}" type="datetimeFigureOut">
              <a:rPr lang="ru-RU" smtClean="0"/>
              <a:t>24.08.2013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1E0E6-0D9B-40CF-A6A7-1148B51B73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675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20095-04B0-47A3-98DB-EC42BCEEACFC}" type="datetimeFigureOut">
              <a:rPr lang="ru-RU" smtClean="0"/>
              <a:t>24.08.2013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1E0E6-0D9B-40CF-A6A7-1148B51B73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943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-99392"/>
            <a:ext cx="9433048" cy="7272808"/>
          </a:xfrm>
          <a:prstGeom prst="rect">
            <a:avLst/>
          </a:prstGeom>
        </p:spPr>
      </p:pic>
      <p:pic>
        <p:nvPicPr>
          <p:cNvPr id="7" name="Рисунок 6">
            <a:hlinkClick r:id="" action="ppaction://noaction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153" y="1268760"/>
            <a:ext cx="2411584" cy="149518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251520" y="171594"/>
            <a:ext cx="28716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Французы в Москве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836712"/>
            <a:ext cx="554461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Русская армия, оставив Бородинскую позицию, отступила. В под московском селе Фили собрался военный совет. Обсуждался вопрос: «Ожидать ли неприятеля в позиции, дать ему сражение или сдать оному столицу без сражения?». Кутузов принял решение: «Без нового кровопролития отступить, дать противнику войти в Москву». Это потрясло русских людей, не сразу они поняли, почему нужна была такая жертва – отдать врагу древнюю столицу. Но Кутузов понимал: Москва – это не вся Россия. Пока армия сохранена – Отечество будет защищено.</a:t>
            </a:r>
          </a:p>
          <a:p>
            <a:endParaRPr lang="ru-RU" dirty="0"/>
          </a:p>
          <a:p>
            <a:r>
              <a:rPr lang="ru-RU" dirty="0" smtClean="0"/>
              <a:t>2 сентября русская армия и жители покинули Москву. Долго стоял Наполеон и ждал ключей от города, навстречу к нему никто так и не вышел. В Москве победоносная армия Наполеона стала превращаться в толпу грабителей и мародеров. Наступил голод и холода.</a:t>
            </a:r>
          </a:p>
          <a:p>
            <a:endParaRPr lang="ru-RU" dirty="0"/>
          </a:p>
          <a:p>
            <a:r>
              <a:rPr lang="ru-RU" dirty="0" smtClean="0"/>
              <a:t>В тот день, когда французы вошли в Москву, в городе начались пожары. Почти вся Москва сгорела.</a:t>
            </a:r>
            <a:endParaRPr lang="ru-RU" dirty="0"/>
          </a:p>
        </p:txBody>
      </p:sp>
      <p:pic>
        <p:nvPicPr>
          <p:cNvPr id="5" name="Рисунок 4">
            <a:hlinkClick r:id="" action="ppaction://noaction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4201392"/>
            <a:ext cx="2160240" cy="148336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6" name="Рисунок 5">
            <a:hlinkClick r:id="" action="ppaction://noaction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2547918"/>
            <a:ext cx="2325638" cy="165120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8" name="Рисунок 7">
            <a:hlinkClick r:id="" action="ppaction://noaction"/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2785" y="5457692"/>
            <a:ext cx="2047061" cy="143066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9" name="Рисунок 8">
            <a:hlinkClick r:id="" action="ppaction://noaction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2785" y="118783"/>
            <a:ext cx="2555776" cy="143585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2973130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162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Недаром помнит вся Россия</dc:title>
  <dc:creator>DIM</dc:creator>
  <dc:description/>
  <cp:lastModifiedBy>Admin</cp:lastModifiedBy>
  <cp:revision>35</cp:revision>
  <dcterms:created xsi:type="dcterms:W3CDTF">2013-01-20T11:14:36Z</dcterms:created>
  <dcterms:modified xsi:type="dcterms:W3CDTF">2013-08-24T08:39:25Z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Недаром помнит вся Россия</vt:lpwstr>
  </property>
  <property fmtid="{D5CDD505-2E9C-101B-9397-08002B2CF9AE}" pid="3" name="SlideDescription">
    <vt:lpwstr/>
  </property>
</Properties>
</file>