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4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46448" cy="5904656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12171" y="321056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15169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