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7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65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99392"/>
            <a:ext cx="9433048" cy="72728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7" y="188640"/>
            <a:ext cx="3344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Бородинское сражение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764704"/>
            <a:ext cx="547260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Учитывая численное превосходство неприятеля, Кутузов выбрал для генерального сражения большое холмистое поле, пересеченное множеством речек и ручьев. Высоты позволяли разместить артиллерию. В тылу армии находился </a:t>
            </a:r>
            <a:r>
              <a:rPr lang="ru-RU" sz="1400" dirty="0" err="1" smtClean="0"/>
              <a:t>Утицкий</a:t>
            </a:r>
            <a:r>
              <a:rPr lang="ru-RU" sz="1400" dirty="0" smtClean="0"/>
              <a:t> лес, который скрывал расположение и передвижение резервов. Избранная Кутузовым позиция прочно защищала обе дороги, ведущие на Москву, - Новую Смоленскую и Старую Смоленскую.</a:t>
            </a:r>
          </a:p>
          <a:p>
            <a:endParaRPr lang="ru-RU" sz="1400" dirty="0"/>
          </a:p>
          <a:p>
            <a:r>
              <a:rPr lang="ru-RU" sz="1400" dirty="0" smtClean="0"/>
              <a:t>Доступ к Бородино французам преграждало возведенное русскими укрепление – </a:t>
            </a:r>
            <a:r>
              <a:rPr lang="ru-RU" sz="1400" dirty="0" err="1" smtClean="0"/>
              <a:t>Шевардинский</a:t>
            </a:r>
            <a:r>
              <a:rPr lang="ru-RU" sz="1400" dirty="0" smtClean="0"/>
              <a:t> редут. 24 августа Наполеон отдал приказ сходу захватить его. </a:t>
            </a:r>
          </a:p>
          <a:p>
            <a:endParaRPr lang="ru-RU" sz="1400" dirty="0"/>
          </a:p>
          <a:p>
            <a:r>
              <a:rPr lang="ru-RU" sz="1400" dirty="0" smtClean="0"/>
              <a:t>Бородинское сражение началось 26 августа в 5 часов утра и продолжалось 15 часов. Упорный бой разгорелся за укрепления (флеши), которые защищали солдаты генерала Багратиона. В самый разгар сражения Багратион был смертельно ранен.</a:t>
            </a:r>
          </a:p>
          <a:p>
            <a:endParaRPr lang="ru-RU" sz="1400" dirty="0"/>
          </a:p>
          <a:p>
            <a:r>
              <a:rPr lang="ru-RU" sz="1400" dirty="0" smtClean="0"/>
              <a:t>С наступлением темноты сражение закончилось. Потери русских и французов были огромны. Всего на Бородинском поле погибли 102 тысячи солдат, офицеров и генералов. «Французская армия разбилась о русскую», - сказал генерал Ермолов. Силы французов были надломлены.</a:t>
            </a:r>
          </a:p>
          <a:p>
            <a:endParaRPr lang="ru-RU" sz="1400" dirty="0"/>
          </a:p>
          <a:p>
            <a:r>
              <a:rPr lang="ru-RU" sz="1400" dirty="0" smtClean="0"/>
              <a:t>«Из всех моих сражений самое ужасное то, которое я дал под Москвой. Французы в нем показали себя достойными одержать победу, а русские стяжали право быть непобедимыми», - сказал Наполеон. Бородинская битва стала началом разгрома непобедимой армии Наполеона.</a:t>
            </a:r>
          </a:p>
          <a:p>
            <a:endParaRPr lang="ru-RU" sz="1400" dirty="0"/>
          </a:p>
          <a:p>
            <a:endParaRPr lang="ru-RU" sz="1400" dirty="0"/>
          </a:p>
        </p:txBody>
      </p:sp>
      <p:pic>
        <p:nvPicPr>
          <p:cNvPr id="5" name="Рисунок 4">
            <a:hlinkClick r:id="" action="ppaction://noaction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143" y="778953"/>
            <a:ext cx="1793776" cy="12526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Рисунок 5">
            <a:hlinkClick r:id="" action="ppaction://noaction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669" y="1571041"/>
            <a:ext cx="1968343" cy="1306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7" name="Рисунок 6">
            <a:hlinkClick r:id="" action="ppaction://noaction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143" y="2711721"/>
            <a:ext cx="2438400" cy="13075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" name="Рисунок 8">
            <a:hlinkClick r:id="" action="ppaction://noaction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781" y="3782420"/>
            <a:ext cx="2209428" cy="14582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" name="Рисунок 9">
            <a:hlinkClick r:id="" action="ppaction://noaction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858" y="5027425"/>
            <a:ext cx="1828800" cy="13685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0494307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205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Недаром помнит вся Россия</dc:title>
  <dc:creator>DIM</dc:creator>
  <dc:description/>
  <cp:lastModifiedBy>Admin</cp:lastModifiedBy>
  <cp:revision>35</cp:revision>
  <dcterms:created xsi:type="dcterms:W3CDTF">2013-01-20T11:14:36Z</dcterms:created>
  <dcterms:modified xsi:type="dcterms:W3CDTF">2013-08-24T08:39:24Z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Недаром помнит вся Россия</vt:lpwstr>
  </property>
  <property fmtid="{D5CDD505-2E9C-101B-9397-08002B2CF9AE}" pid="3" name="SlideDescription">
    <vt:lpwstr/>
  </property>
</Properties>
</file>