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79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99392"/>
            <a:ext cx="9433048" cy="7272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198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М. И. Кутузов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48965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Чем дальше отступали наши войска, чем ближе французская армия подходила к Москве, тем сильнее в армии и в народе звучали голоса о смене командующего. Возглавить армию должен был человек, который пользовался авторитетом и любовью всего народа. Таким человеком был ученик и соратник Суворова, герой турецкой войны, князь Михаил Илларионович Кутузов. Он участвовал во многих битвах, был дважды тяжело ранен в голову, потерял правый глаз. Кутузов стал первым в России полным кавалером ордена Святого Георгия. </a:t>
            </a:r>
          </a:p>
          <a:p>
            <a:endParaRPr lang="ru-RU" dirty="0"/>
          </a:p>
          <a:p>
            <a:r>
              <a:rPr lang="ru-RU" dirty="0" smtClean="0"/>
              <a:t>Главнокомандующим русскими войсками Кутузов стал за 10 дней до Бородинского сражения. Кутузову в 1812 году было 67 лет.</a:t>
            </a:r>
          </a:p>
          <a:p>
            <a:endParaRPr lang="ru-RU" dirty="0"/>
          </a:p>
          <a:p>
            <a:r>
              <a:rPr lang="ru-RU" dirty="0" smtClean="0"/>
              <a:t>В армии родилась поговорка: «Приехал Кутузов бить французов».</a:t>
            </a:r>
          </a:p>
        </p:txBody>
      </p:sp>
      <p:pic>
        <p:nvPicPr>
          <p:cNvPr id="5" name="Рисунок 4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88640"/>
            <a:ext cx="2409858" cy="28358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84984"/>
            <a:ext cx="1797001" cy="22094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Рисунок 6">
            <a:hlinkClick r:id="" action="ppaction://noaction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643" y="1484784"/>
            <a:ext cx="2126509" cy="33209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>
            <a:hlinkClick r:id="" action="ppaction://noaction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231506"/>
            <a:ext cx="2225301" cy="162649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3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122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