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0095-04B0-47A3-98DB-EC42BCEEACFC}" type="datetimeFigureOut">
              <a:rPr lang="ru-RU" smtClean="0"/>
              <a:t>24.08.2013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E0E6-0D9B-40CF-A6A7-1148B51B7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675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20095-04B0-47A3-98DB-EC42BCEEACFC}" type="datetimeFigureOut">
              <a:rPr lang="ru-RU" smtClean="0"/>
              <a:t>24.08.2013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1E0E6-0D9B-40CF-A6A7-1148B51B7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800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48251"/>
            <a:ext cx="5472608" cy="6561498"/>
          </a:xfrm>
          <a:prstGeom prst="rect">
            <a:avLst/>
          </a:prstGeom>
        </p:spPr>
      </p:pic>
      <p:sp>
        <p:nvSpPr>
          <p:cNvPr id="3" name="Стрелка влево 2">
            <a:hlinkClick r:id="" action="ppaction://noaction"/>
          </p:cNvPr>
          <p:cNvSpPr/>
          <p:nvPr/>
        </p:nvSpPr>
        <p:spPr>
          <a:xfrm>
            <a:off x="251520" y="260648"/>
            <a:ext cx="360040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88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:checker/>
      </p:transition>
    </mc:Choice>
    <mc:Fallback xmlns="">
      <p:transition spd="slow" advClick="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Недаром помнит вся Россия</dc:title>
  <dc:creator>DIM</dc:creator>
  <dc:description/>
  <cp:lastModifiedBy>Admin</cp:lastModifiedBy>
  <cp:revision>35</cp:revision>
  <dcterms:created xsi:type="dcterms:W3CDTF">2013-01-20T11:14:36Z</dcterms:created>
  <dcterms:modified xsi:type="dcterms:W3CDTF">2013-08-24T08:39:23Z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Недаром помнит вся Россия</vt:lpwstr>
  </property>
  <property fmtid="{D5CDD505-2E9C-101B-9397-08002B2CF9AE}" pid="3" name="SlideDescription">
    <vt:lpwstr/>
  </property>
</Properties>
</file>