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62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2527"/>
            <a:ext cx="4824536" cy="6480960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23528" y="260648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551911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