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95106" cy="662473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97917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