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6" r:id="rId5"/>
    <p:sldId id="267" r:id="rId6"/>
    <p:sldId id="258" r:id="rId7"/>
    <p:sldId id="264" r:id="rId8"/>
    <p:sldId id="273" r:id="rId9"/>
    <p:sldId id="27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0945-41B8-4A3F-889A-105FB12CA8B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7CDB-3C74-412C-9EED-36E5D262D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line.ru/zima.shtml" TargetMode="External"/><Relationship Id="rId7" Type="http://schemas.openxmlformats.org/officeDocument/2006/relationships/hyperlink" Target="http://www.welldes.com/animation2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xnet.ru/wallpapers/390fd2727f907293c989d82b9a0fe3bc/2700_5.jpg" TargetMode="External"/><Relationship Id="rId5" Type="http://schemas.openxmlformats.org/officeDocument/2006/relationships/hyperlink" Target="http://900igr.net/kartinki/literatura/Bunin/Biografija-Bunina.html" TargetMode="External"/><Relationship Id="rId4" Type="http://schemas.openxmlformats.org/officeDocument/2006/relationships/hyperlink" Target="http://www.nanya.ru/articles/1051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1%D1%83%D0%BD%D0%B8%D0%BD,_%D0%AE%D0%BB%D0%B8%D0%B9_%D0%90%D0%BB%D0%B5%D0%BA%D1%81%D0%B5%D0%B5%D0%B2%D0%B8%D1%87" TargetMode="External"/><Relationship Id="rId5" Type="http://schemas.openxmlformats.org/officeDocument/2006/relationships/hyperlink" Target="http://ru.wikipedia.org/wiki/%D0%95%D0%BB%D0%B5%D1%86" TargetMode="External"/><Relationship Id="rId4" Type="http://schemas.openxmlformats.org/officeDocument/2006/relationships/hyperlink" Target="http://ru.wikipedia.org/wiki/%D0%9E%D0%B7%D1%91%D1%80%D0%BA%D0%B8_(%D0%9F%D0%B5%D1%82%D1%80%D0%B8%D1%89%D0%B5%D0%B2%D1%81%D0%BA%D0%BE%D0%B5_%D1%81%D0%B5%D0%BB%D1%8C%D1%81%D0%BA%D0%BE%D0%B5_%D0%BF%D0%BE%D1%81%D0%B5%D0%BB%D0%B5%D0%BD%D0%B8%D0%B5)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ru.wikipedia.org/wiki/1_%D0%BD%D0%BE%D1%8F%D0%B1%D1%80%D1%8F" TargetMode="External"/><Relationship Id="rId7" Type="http://schemas.openxmlformats.org/officeDocument/2006/relationships/hyperlink" Target="http://ru.wikipedia.org/wiki/%D0%9F%D0%B0%D1%80%D0%B8%D0%B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1953_%D0%B3%D0%BE%D0%B4" TargetMode="External"/><Relationship Id="rId5" Type="http://schemas.openxmlformats.org/officeDocument/2006/relationships/hyperlink" Target="http://ru.wikipedia.org/wiki/%D0%98%D0%BC%D0%BF%D0%B5%D1%80%D0%B0%D1%82%D0%BE%D1%80%D1%81%D0%BA%D0%B0%D1%8F_%D0%A1%D0%B0%D0%BD%D0%BA%D1%82-%D0%9F%D0%B5%D1%82%D0%B5%D1%80%D0%B1%D1%83%D1%80%D0%B3%D1%81%D0%BA%D0%B0%D1%8F_%D0%90%D0%BA%D0%B0%D0%B4%D0%B5%D0%BC%D0%B8%D1%8F_%D0%BD%D0%B0%D1%83%D0%BA" TargetMode="External"/><Relationship Id="rId4" Type="http://schemas.openxmlformats.org/officeDocument/2006/relationships/hyperlink" Target="http://ru.wikipedia.org/wiki/1909_%D0%B3%D0%BE%D0%B4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3;&#1054;&#1042;&#1054;&#1045;\&#1041;&#1091;&#1085;&#1080;&#1085;%20&#1055;&#1077;&#1088;&#1074;&#1099;&#1081;%20&#1089;&#1085;&#1077;&#1075;\&#1041;&#1077;&#1088;&#1077;&#1075;&#1080;&#1089;&#1100;_&#1072;&#1074;&#1090;&#1086;&#1084;&#1086;&#1073;&#1080;&#1083;&#1103;_-_&#1042;&#1072;&#1083;&#1100;&#1089;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3;&#1054;&#1042;&#1054;&#1045;\&#1041;&#1091;&#1085;&#1080;&#1085;%20&#1055;&#1077;&#1088;&#1074;&#1099;&#1081;%20&#1089;&#1085;&#1077;&#1075;\gusi_.wav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34" cy="574875"/>
          </a:xfrm>
          <a:prstGeom prst="rect">
            <a:avLst/>
          </a:prstGeom>
          <a:noFill/>
        </p:spPr>
      </p:pic>
      <p:pic>
        <p:nvPicPr>
          <p:cNvPr id="2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00042"/>
            <a:ext cx="500034" cy="574875"/>
          </a:xfrm>
          <a:prstGeom prst="rect">
            <a:avLst/>
          </a:prstGeom>
          <a:noFill/>
        </p:spPr>
      </p:pic>
      <p:pic>
        <p:nvPicPr>
          <p:cNvPr id="2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0"/>
            <a:ext cx="500034" cy="574875"/>
          </a:xfrm>
          <a:prstGeom prst="rect">
            <a:avLst/>
          </a:prstGeom>
          <a:noFill/>
        </p:spPr>
      </p:pic>
      <p:pic>
        <p:nvPicPr>
          <p:cNvPr id="2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1000108"/>
            <a:ext cx="500034" cy="574875"/>
          </a:xfrm>
          <a:prstGeom prst="rect">
            <a:avLst/>
          </a:prstGeom>
          <a:noFill/>
        </p:spPr>
      </p:pic>
      <p:pic>
        <p:nvPicPr>
          <p:cNvPr id="2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2500306"/>
            <a:ext cx="500034" cy="574875"/>
          </a:xfrm>
          <a:prstGeom prst="rect">
            <a:avLst/>
          </a:prstGeom>
          <a:noFill/>
        </p:spPr>
      </p:pic>
      <p:pic>
        <p:nvPicPr>
          <p:cNvPr id="3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2000240"/>
            <a:ext cx="500034" cy="574875"/>
          </a:xfrm>
          <a:prstGeom prst="rect">
            <a:avLst/>
          </a:prstGeom>
          <a:noFill/>
        </p:spPr>
      </p:pic>
      <p:pic>
        <p:nvPicPr>
          <p:cNvPr id="3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1500174"/>
            <a:ext cx="500034" cy="574875"/>
          </a:xfrm>
          <a:prstGeom prst="rect">
            <a:avLst/>
          </a:prstGeom>
          <a:noFill/>
        </p:spPr>
      </p:pic>
      <p:pic>
        <p:nvPicPr>
          <p:cNvPr id="3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4357694"/>
            <a:ext cx="500034" cy="574875"/>
          </a:xfrm>
          <a:prstGeom prst="rect">
            <a:avLst/>
          </a:prstGeom>
          <a:noFill/>
        </p:spPr>
      </p:pic>
      <p:pic>
        <p:nvPicPr>
          <p:cNvPr id="3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929066"/>
            <a:ext cx="500034" cy="574875"/>
          </a:xfrm>
          <a:prstGeom prst="rect">
            <a:avLst/>
          </a:prstGeom>
          <a:noFill/>
        </p:spPr>
      </p:pic>
      <p:pic>
        <p:nvPicPr>
          <p:cNvPr id="3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500438"/>
            <a:ext cx="500034" cy="574875"/>
          </a:xfrm>
          <a:prstGeom prst="rect">
            <a:avLst/>
          </a:prstGeom>
          <a:noFill/>
        </p:spPr>
      </p:pic>
      <p:pic>
        <p:nvPicPr>
          <p:cNvPr id="3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000372"/>
            <a:ext cx="500034" cy="574875"/>
          </a:xfrm>
          <a:prstGeom prst="rect">
            <a:avLst/>
          </a:prstGeom>
          <a:noFill/>
        </p:spPr>
      </p:pic>
      <p:pic>
        <p:nvPicPr>
          <p:cNvPr id="3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6283125"/>
            <a:ext cx="500034" cy="574875"/>
          </a:xfrm>
          <a:prstGeom prst="rect">
            <a:avLst/>
          </a:prstGeom>
          <a:noFill/>
        </p:spPr>
      </p:pic>
      <p:pic>
        <p:nvPicPr>
          <p:cNvPr id="3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857892"/>
            <a:ext cx="500034" cy="574875"/>
          </a:xfrm>
          <a:prstGeom prst="rect">
            <a:avLst/>
          </a:prstGeom>
          <a:noFill/>
        </p:spPr>
      </p:pic>
      <p:pic>
        <p:nvPicPr>
          <p:cNvPr id="3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357826"/>
            <a:ext cx="500034" cy="574875"/>
          </a:xfrm>
          <a:prstGeom prst="rect">
            <a:avLst/>
          </a:prstGeom>
          <a:noFill/>
        </p:spPr>
      </p:pic>
      <p:pic>
        <p:nvPicPr>
          <p:cNvPr id="3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4857760"/>
            <a:ext cx="500034" cy="574875"/>
          </a:xfrm>
          <a:prstGeom prst="rect">
            <a:avLst/>
          </a:prstGeom>
          <a:noFill/>
        </p:spPr>
      </p:pic>
      <p:pic>
        <p:nvPicPr>
          <p:cNvPr id="4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3125"/>
            <a:ext cx="500034" cy="574875"/>
          </a:xfrm>
          <a:prstGeom prst="rect">
            <a:avLst/>
          </a:prstGeom>
          <a:noFill/>
        </p:spPr>
      </p:pic>
      <p:pic>
        <p:nvPicPr>
          <p:cNvPr id="6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500034" cy="574875"/>
          </a:xfrm>
          <a:prstGeom prst="rect">
            <a:avLst/>
          </a:prstGeom>
          <a:noFill/>
        </p:spPr>
      </p:pic>
      <p:pic>
        <p:nvPicPr>
          <p:cNvPr id="6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500034" cy="574875"/>
          </a:xfrm>
          <a:prstGeom prst="rect">
            <a:avLst/>
          </a:prstGeom>
          <a:noFill/>
        </p:spPr>
      </p:pic>
      <p:pic>
        <p:nvPicPr>
          <p:cNvPr id="6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500034" cy="574875"/>
          </a:xfrm>
          <a:prstGeom prst="rect">
            <a:avLst/>
          </a:prstGeom>
          <a:noFill/>
        </p:spPr>
      </p:pic>
      <p:pic>
        <p:nvPicPr>
          <p:cNvPr id="6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500034" cy="574875"/>
          </a:xfrm>
          <a:prstGeom prst="rect">
            <a:avLst/>
          </a:prstGeom>
          <a:noFill/>
        </p:spPr>
      </p:pic>
      <p:pic>
        <p:nvPicPr>
          <p:cNvPr id="6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500034" cy="574875"/>
          </a:xfrm>
          <a:prstGeom prst="rect">
            <a:avLst/>
          </a:prstGeom>
          <a:noFill/>
        </p:spPr>
      </p:pic>
      <p:pic>
        <p:nvPicPr>
          <p:cNvPr id="6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500034" cy="574875"/>
          </a:xfrm>
          <a:prstGeom prst="rect">
            <a:avLst/>
          </a:prstGeom>
          <a:noFill/>
        </p:spPr>
      </p:pic>
      <p:pic>
        <p:nvPicPr>
          <p:cNvPr id="6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500034" cy="574875"/>
          </a:xfrm>
          <a:prstGeom prst="rect">
            <a:avLst/>
          </a:prstGeom>
          <a:noFill/>
        </p:spPr>
      </p:pic>
      <p:pic>
        <p:nvPicPr>
          <p:cNvPr id="6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500034" cy="574875"/>
          </a:xfrm>
          <a:prstGeom prst="rect">
            <a:avLst/>
          </a:prstGeom>
          <a:noFill/>
        </p:spPr>
      </p:pic>
      <p:pic>
        <p:nvPicPr>
          <p:cNvPr id="6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500034" cy="574875"/>
          </a:xfrm>
          <a:prstGeom prst="rect">
            <a:avLst/>
          </a:prstGeom>
          <a:noFill/>
        </p:spPr>
      </p:pic>
      <p:pic>
        <p:nvPicPr>
          <p:cNvPr id="6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500034" cy="574875"/>
          </a:xfrm>
          <a:prstGeom prst="rect">
            <a:avLst/>
          </a:prstGeom>
          <a:noFill/>
        </p:spPr>
      </p:pic>
      <p:pic>
        <p:nvPicPr>
          <p:cNvPr id="7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500034" cy="574875"/>
          </a:xfrm>
          <a:prstGeom prst="rect">
            <a:avLst/>
          </a:prstGeom>
          <a:noFill/>
        </p:spPr>
      </p:pic>
      <p:pic>
        <p:nvPicPr>
          <p:cNvPr id="7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500034" cy="574875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0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Запорошила дорожки,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Разукрасила окошки.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Радость детям подарила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на санках прокатила.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28596" y="1500174"/>
            <a:ext cx="4714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Невидимкой, осторожно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Он является ко мне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рисует, как художник,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Он узоры на окне.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596" y="4919008"/>
            <a:ext cx="4643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Пушистый ковёр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руками ткан,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шелками шит,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 солнце, при месяце Серебром блестит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14744" y="5288340"/>
            <a:ext cx="49292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белом бархате деревня –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заборы, и деревья.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как ветер нападёт,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Этот бархат опадёт.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43438" y="0"/>
            <a:ext cx="40719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Гуляю в поле,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Летаю на воле,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Кручу, бурчу,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Знать никого не хочу. Вдоль села пробегаю, Сугробы наметаю.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00298" y="2428868"/>
            <a:ext cx="62151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Белый дед, белее нет.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Старый, горбатый,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Лежит возле хаты.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Лежит всю зиму –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Никто не поднимет.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Весна придет  -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Он сам уйдет.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0034" y="3000372"/>
            <a:ext cx="6215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мороз – лежит,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тепло – бежит,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Прозрачное, а не стекло,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Пригреешь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собрать не успеешь.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5" grpId="0"/>
      <p:bldP spid="8196" grpId="0"/>
      <p:bldP spid="8197" grpId="0"/>
      <p:bldP spid="8199" grpId="0"/>
      <p:bldP spid="8200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500034" cy="574875"/>
          </a:xfrm>
          <a:prstGeom prst="rect">
            <a:avLst/>
          </a:prstGeom>
          <a:noFill/>
        </p:spPr>
      </p:pic>
      <p:pic>
        <p:nvPicPr>
          <p:cNvPr id="2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500034" cy="574875"/>
          </a:xfrm>
          <a:prstGeom prst="rect">
            <a:avLst/>
          </a:prstGeom>
          <a:noFill/>
        </p:spPr>
      </p:pic>
      <p:pic>
        <p:nvPicPr>
          <p:cNvPr id="4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6283125"/>
            <a:ext cx="500034" cy="574875"/>
          </a:xfrm>
          <a:prstGeom prst="rect">
            <a:avLst/>
          </a:prstGeom>
          <a:noFill/>
        </p:spPr>
      </p:pic>
      <p:pic>
        <p:nvPicPr>
          <p:cNvPr id="4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283125"/>
            <a:ext cx="500034" cy="574875"/>
          </a:xfrm>
          <a:prstGeom prst="rect">
            <a:avLst/>
          </a:prstGeom>
          <a:noFill/>
        </p:spPr>
      </p:pic>
      <p:pic>
        <p:nvPicPr>
          <p:cNvPr id="6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500034" cy="574875"/>
          </a:xfrm>
          <a:prstGeom prst="rect">
            <a:avLst/>
          </a:prstGeom>
          <a:noFill/>
        </p:spPr>
      </p:pic>
      <p:pic>
        <p:nvPicPr>
          <p:cNvPr id="6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283125"/>
            <a:ext cx="500034" cy="5748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928670"/>
            <a:ext cx="302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http://childline.ru/zima.shtml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285860"/>
            <a:ext cx="416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http://www.nanya.ru/articles/10515.html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643050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http://900igr.net/kartinki/literatura/Bunin/Biografija-Bunina.html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92880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http://www.pixnet.ru/wallpapers/390fd2727f907293c989d82b9a0fe3bc/2700_5.jpg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214554"/>
            <a:ext cx="4168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http://www.welldes.com/animation2.htm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500034" cy="574875"/>
          </a:xfrm>
          <a:prstGeom prst="rect">
            <a:avLst/>
          </a:prstGeom>
          <a:noFill/>
        </p:spPr>
      </p:pic>
      <p:pic>
        <p:nvPicPr>
          <p:cNvPr id="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500034" cy="574875"/>
          </a:xfrm>
          <a:prstGeom prst="rect">
            <a:avLst/>
          </a:prstGeom>
          <a:noFill/>
        </p:spPr>
      </p:pic>
      <p:pic>
        <p:nvPicPr>
          <p:cNvPr id="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500034" cy="574875"/>
          </a:xfrm>
          <a:prstGeom prst="rect">
            <a:avLst/>
          </a:prstGeom>
          <a:noFill/>
        </p:spPr>
      </p:pic>
      <p:pic>
        <p:nvPicPr>
          <p:cNvPr id="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500034" cy="574875"/>
          </a:xfrm>
          <a:prstGeom prst="rect">
            <a:avLst/>
          </a:prstGeom>
          <a:noFill/>
        </p:spPr>
      </p:pic>
      <p:pic>
        <p:nvPicPr>
          <p:cNvPr id="1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500034" cy="574875"/>
          </a:xfrm>
          <a:prstGeom prst="rect">
            <a:avLst/>
          </a:prstGeom>
          <a:noFill/>
        </p:spPr>
      </p:pic>
      <p:pic>
        <p:nvPicPr>
          <p:cNvPr id="1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0"/>
            <a:ext cx="500034" cy="574875"/>
          </a:xfrm>
          <a:prstGeom prst="rect">
            <a:avLst/>
          </a:prstGeom>
          <a:noFill/>
        </p:spPr>
      </p:pic>
      <p:pic>
        <p:nvPicPr>
          <p:cNvPr id="1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500034" cy="574875"/>
          </a:xfrm>
          <a:prstGeom prst="rect">
            <a:avLst/>
          </a:prstGeom>
          <a:noFill/>
        </p:spPr>
      </p:pic>
      <p:pic>
        <p:nvPicPr>
          <p:cNvPr id="1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500034" cy="574875"/>
          </a:xfrm>
          <a:prstGeom prst="rect">
            <a:avLst/>
          </a:prstGeom>
          <a:noFill/>
        </p:spPr>
      </p:pic>
      <p:pic>
        <p:nvPicPr>
          <p:cNvPr id="1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00034" cy="574875"/>
          </a:xfrm>
          <a:prstGeom prst="rect">
            <a:avLst/>
          </a:prstGeom>
          <a:noFill/>
        </p:spPr>
      </p:pic>
      <p:pic>
        <p:nvPicPr>
          <p:cNvPr id="1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00034" cy="574875"/>
          </a:xfrm>
          <a:prstGeom prst="rect">
            <a:avLst/>
          </a:prstGeom>
          <a:noFill/>
        </p:spPr>
      </p:pic>
      <p:pic>
        <p:nvPicPr>
          <p:cNvPr id="1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500034" cy="574875"/>
          </a:xfrm>
          <a:prstGeom prst="rect">
            <a:avLst/>
          </a:prstGeom>
          <a:noFill/>
        </p:spPr>
      </p:pic>
      <p:pic>
        <p:nvPicPr>
          <p:cNvPr id="1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500034" cy="574875"/>
          </a:xfrm>
          <a:prstGeom prst="rect">
            <a:avLst/>
          </a:prstGeom>
          <a:noFill/>
        </p:spPr>
      </p:pic>
      <p:pic>
        <p:nvPicPr>
          <p:cNvPr id="1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500034" cy="574875"/>
          </a:xfrm>
          <a:prstGeom prst="rect">
            <a:avLst/>
          </a:prstGeom>
          <a:noFill/>
        </p:spPr>
      </p:pic>
      <p:pic>
        <p:nvPicPr>
          <p:cNvPr id="1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0"/>
            <a:ext cx="500034" cy="574875"/>
          </a:xfrm>
          <a:prstGeom prst="rect">
            <a:avLst/>
          </a:prstGeom>
          <a:noFill/>
        </p:spPr>
      </p:pic>
      <p:pic>
        <p:nvPicPr>
          <p:cNvPr id="2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500034" cy="574875"/>
          </a:xfrm>
          <a:prstGeom prst="rect">
            <a:avLst/>
          </a:prstGeom>
          <a:noFill/>
        </p:spPr>
      </p:pic>
      <p:pic>
        <p:nvPicPr>
          <p:cNvPr id="2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500034" cy="574875"/>
          </a:xfrm>
          <a:prstGeom prst="rect">
            <a:avLst/>
          </a:prstGeom>
          <a:noFill/>
        </p:spPr>
      </p:pic>
      <p:pic>
        <p:nvPicPr>
          <p:cNvPr id="2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500034" cy="574875"/>
          </a:xfrm>
          <a:prstGeom prst="rect">
            <a:avLst/>
          </a:prstGeom>
          <a:noFill/>
        </p:spPr>
      </p:pic>
      <p:pic>
        <p:nvPicPr>
          <p:cNvPr id="2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34" cy="574875"/>
          </a:xfrm>
          <a:prstGeom prst="rect">
            <a:avLst/>
          </a:prstGeom>
          <a:noFill/>
        </p:spPr>
      </p:pic>
      <p:pic>
        <p:nvPicPr>
          <p:cNvPr id="2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00042"/>
            <a:ext cx="500034" cy="574875"/>
          </a:xfrm>
          <a:prstGeom prst="rect">
            <a:avLst/>
          </a:prstGeom>
          <a:noFill/>
        </p:spPr>
      </p:pic>
      <p:pic>
        <p:nvPicPr>
          <p:cNvPr id="2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0"/>
            <a:ext cx="500034" cy="574875"/>
          </a:xfrm>
          <a:prstGeom prst="rect">
            <a:avLst/>
          </a:prstGeom>
          <a:noFill/>
        </p:spPr>
      </p:pic>
      <p:pic>
        <p:nvPicPr>
          <p:cNvPr id="2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500034" cy="574875"/>
          </a:xfrm>
          <a:prstGeom prst="rect">
            <a:avLst/>
          </a:prstGeom>
          <a:noFill/>
        </p:spPr>
      </p:pic>
      <p:pic>
        <p:nvPicPr>
          <p:cNvPr id="2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500034" cy="574875"/>
          </a:xfrm>
          <a:prstGeom prst="rect">
            <a:avLst/>
          </a:prstGeom>
          <a:noFill/>
        </p:spPr>
      </p:pic>
      <p:pic>
        <p:nvPicPr>
          <p:cNvPr id="2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1000108"/>
            <a:ext cx="500034" cy="574875"/>
          </a:xfrm>
          <a:prstGeom prst="rect">
            <a:avLst/>
          </a:prstGeom>
          <a:noFill/>
        </p:spPr>
      </p:pic>
      <p:pic>
        <p:nvPicPr>
          <p:cNvPr id="2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2500306"/>
            <a:ext cx="500034" cy="574875"/>
          </a:xfrm>
          <a:prstGeom prst="rect">
            <a:avLst/>
          </a:prstGeom>
          <a:noFill/>
        </p:spPr>
      </p:pic>
      <p:pic>
        <p:nvPicPr>
          <p:cNvPr id="3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2000240"/>
            <a:ext cx="500034" cy="574875"/>
          </a:xfrm>
          <a:prstGeom prst="rect">
            <a:avLst/>
          </a:prstGeom>
          <a:noFill/>
        </p:spPr>
      </p:pic>
      <p:pic>
        <p:nvPicPr>
          <p:cNvPr id="3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1500174"/>
            <a:ext cx="500034" cy="574875"/>
          </a:xfrm>
          <a:prstGeom prst="rect">
            <a:avLst/>
          </a:prstGeom>
          <a:noFill/>
        </p:spPr>
      </p:pic>
      <p:pic>
        <p:nvPicPr>
          <p:cNvPr id="3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4357694"/>
            <a:ext cx="500034" cy="574875"/>
          </a:xfrm>
          <a:prstGeom prst="rect">
            <a:avLst/>
          </a:prstGeom>
          <a:noFill/>
        </p:spPr>
      </p:pic>
      <p:pic>
        <p:nvPicPr>
          <p:cNvPr id="3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929066"/>
            <a:ext cx="500034" cy="574875"/>
          </a:xfrm>
          <a:prstGeom prst="rect">
            <a:avLst/>
          </a:prstGeom>
          <a:noFill/>
        </p:spPr>
      </p:pic>
      <p:pic>
        <p:nvPicPr>
          <p:cNvPr id="3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500438"/>
            <a:ext cx="500034" cy="574875"/>
          </a:xfrm>
          <a:prstGeom prst="rect">
            <a:avLst/>
          </a:prstGeom>
          <a:noFill/>
        </p:spPr>
      </p:pic>
      <p:pic>
        <p:nvPicPr>
          <p:cNvPr id="3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000372"/>
            <a:ext cx="500034" cy="574875"/>
          </a:xfrm>
          <a:prstGeom prst="rect">
            <a:avLst/>
          </a:prstGeom>
          <a:noFill/>
        </p:spPr>
      </p:pic>
      <p:pic>
        <p:nvPicPr>
          <p:cNvPr id="3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6283125"/>
            <a:ext cx="500034" cy="574875"/>
          </a:xfrm>
          <a:prstGeom prst="rect">
            <a:avLst/>
          </a:prstGeom>
          <a:noFill/>
        </p:spPr>
      </p:pic>
      <p:pic>
        <p:nvPicPr>
          <p:cNvPr id="3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857892"/>
            <a:ext cx="500034" cy="574875"/>
          </a:xfrm>
          <a:prstGeom prst="rect">
            <a:avLst/>
          </a:prstGeom>
          <a:noFill/>
        </p:spPr>
      </p:pic>
      <p:pic>
        <p:nvPicPr>
          <p:cNvPr id="3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357826"/>
            <a:ext cx="500034" cy="574875"/>
          </a:xfrm>
          <a:prstGeom prst="rect">
            <a:avLst/>
          </a:prstGeom>
          <a:noFill/>
        </p:spPr>
      </p:pic>
      <p:pic>
        <p:nvPicPr>
          <p:cNvPr id="3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4857760"/>
            <a:ext cx="500034" cy="574875"/>
          </a:xfrm>
          <a:prstGeom prst="rect">
            <a:avLst/>
          </a:prstGeom>
          <a:noFill/>
        </p:spPr>
      </p:pic>
      <p:pic>
        <p:nvPicPr>
          <p:cNvPr id="4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6283125"/>
            <a:ext cx="500034" cy="574875"/>
          </a:xfrm>
          <a:prstGeom prst="rect">
            <a:avLst/>
          </a:prstGeom>
          <a:noFill/>
        </p:spPr>
      </p:pic>
      <p:pic>
        <p:nvPicPr>
          <p:cNvPr id="4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283125"/>
            <a:ext cx="500034" cy="574875"/>
          </a:xfrm>
          <a:prstGeom prst="rect">
            <a:avLst/>
          </a:prstGeom>
          <a:noFill/>
        </p:spPr>
      </p:pic>
      <p:pic>
        <p:nvPicPr>
          <p:cNvPr id="4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6283125"/>
            <a:ext cx="500034" cy="574875"/>
          </a:xfrm>
          <a:prstGeom prst="rect">
            <a:avLst/>
          </a:prstGeom>
          <a:noFill/>
        </p:spPr>
      </p:pic>
      <p:pic>
        <p:nvPicPr>
          <p:cNvPr id="4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283125"/>
            <a:ext cx="500034" cy="574875"/>
          </a:xfrm>
          <a:prstGeom prst="rect">
            <a:avLst/>
          </a:prstGeom>
          <a:noFill/>
        </p:spPr>
      </p:pic>
      <p:pic>
        <p:nvPicPr>
          <p:cNvPr id="4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283125"/>
            <a:ext cx="500034" cy="574875"/>
          </a:xfrm>
          <a:prstGeom prst="rect">
            <a:avLst/>
          </a:prstGeom>
          <a:noFill/>
        </p:spPr>
      </p:pic>
      <p:pic>
        <p:nvPicPr>
          <p:cNvPr id="4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283125"/>
            <a:ext cx="500034" cy="574875"/>
          </a:xfrm>
          <a:prstGeom prst="rect">
            <a:avLst/>
          </a:prstGeom>
          <a:noFill/>
        </p:spPr>
      </p:pic>
      <p:pic>
        <p:nvPicPr>
          <p:cNvPr id="4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283125"/>
            <a:ext cx="500034" cy="574875"/>
          </a:xfrm>
          <a:prstGeom prst="rect">
            <a:avLst/>
          </a:prstGeom>
          <a:noFill/>
        </p:spPr>
      </p:pic>
      <p:pic>
        <p:nvPicPr>
          <p:cNvPr id="4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3125"/>
            <a:ext cx="500034" cy="574875"/>
          </a:xfrm>
          <a:prstGeom prst="rect">
            <a:avLst/>
          </a:prstGeom>
          <a:noFill/>
        </p:spPr>
      </p:pic>
      <p:pic>
        <p:nvPicPr>
          <p:cNvPr id="4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6283125"/>
            <a:ext cx="500034" cy="574875"/>
          </a:xfrm>
          <a:prstGeom prst="rect">
            <a:avLst/>
          </a:prstGeom>
          <a:noFill/>
        </p:spPr>
      </p:pic>
      <p:pic>
        <p:nvPicPr>
          <p:cNvPr id="4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283125"/>
            <a:ext cx="500034" cy="574875"/>
          </a:xfrm>
          <a:prstGeom prst="rect">
            <a:avLst/>
          </a:prstGeom>
          <a:noFill/>
        </p:spPr>
      </p:pic>
      <p:pic>
        <p:nvPicPr>
          <p:cNvPr id="5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6283125"/>
            <a:ext cx="500034" cy="574875"/>
          </a:xfrm>
          <a:prstGeom prst="rect">
            <a:avLst/>
          </a:prstGeom>
          <a:noFill/>
        </p:spPr>
      </p:pic>
      <p:pic>
        <p:nvPicPr>
          <p:cNvPr id="5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283125"/>
            <a:ext cx="500034" cy="574875"/>
          </a:xfrm>
          <a:prstGeom prst="rect">
            <a:avLst/>
          </a:prstGeom>
          <a:noFill/>
        </p:spPr>
      </p:pic>
      <p:pic>
        <p:nvPicPr>
          <p:cNvPr id="5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283125"/>
            <a:ext cx="500034" cy="574875"/>
          </a:xfrm>
          <a:prstGeom prst="rect">
            <a:avLst/>
          </a:prstGeom>
          <a:noFill/>
        </p:spPr>
      </p:pic>
      <p:pic>
        <p:nvPicPr>
          <p:cNvPr id="5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6283125"/>
            <a:ext cx="500034" cy="574875"/>
          </a:xfrm>
          <a:prstGeom prst="rect">
            <a:avLst/>
          </a:prstGeom>
          <a:noFill/>
        </p:spPr>
      </p:pic>
      <p:pic>
        <p:nvPicPr>
          <p:cNvPr id="5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283125"/>
            <a:ext cx="500034" cy="574875"/>
          </a:xfrm>
          <a:prstGeom prst="rect">
            <a:avLst/>
          </a:prstGeom>
          <a:noFill/>
        </p:spPr>
      </p:pic>
      <p:pic>
        <p:nvPicPr>
          <p:cNvPr id="5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283125"/>
            <a:ext cx="500034" cy="574875"/>
          </a:xfrm>
          <a:prstGeom prst="rect">
            <a:avLst/>
          </a:prstGeom>
          <a:noFill/>
        </p:spPr>
      </p:pic>
      <p:pic>
        <p:nvPicPr>
          <p:cNvPr id="5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6283125"/>
            <a:ext cx="500034" cy="574875"/>
          </a:xfrm>
          <a:prstGeom prst="rect">
            <a:avLst/>
          </a:prstGeom>
          <a:noFill/>
        </p:spPr>
      </p:pic>
      <p:pic>
        <p:nvPicPr>
          <p:cNvPr id="5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283125"/>
            <a:ext cx="500034" cy="574875"/>
          </a:xfrm>
          <a:prstGeom prst="rect">
            <a:avLst/>
          </a:prstGeom>
          <a:noFill/>
        </p:spPr>
      </p:pic>
      <p:pic>
        <p:nvPicPr>
          <p:cNvPr id="5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6283125"/>
            <a:ext cx="500034" cy="574875"/>
          </a:xfrm>
          <a:prstGeom prst="rect">
            <a:avLst/>
          </a:prstGeom>
          <a:noFill/>
        </p:spPr>
      </p:pic>
      <p:pic>
        <p:nvPicPr>
          <p:cNvPr id="5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283125"/>
            <a:ext cx="500034" cy="574875"/>
          </a:xfrm>
          <a:prstGeom prst="rect">
            <a:avLst/>
          </a:prstGeom>
          <a:noFill/>
        </p:spPr>
      </p:pic>
      <p:pic>
        <p:nvPicPr>
          <p:cNvPr id="6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500034" cy="574875"/>
          </a:xfrm>
          <a:prstGeom prst="rect">
            <a:avLst/>
          </a:prstGeom>
          <a:noFill/>
        </p:spPr>
      </p:pic>
      <p:pic>
        <p:nvPicPr>
          <p:cNvPr id="6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500034" cy="574875"/>
          </a:xfrm>
          <a:prstGeom prst="rect">
            <a:avLst/>
          </a:prstGeom>
          <a:noFill/>
        </p:spPr>
      </p:pic>
      <p:pic>
        <p:nvPicPr>
          <p:cNvPr id="6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500034" cy="574875"/>
          </a:xfrm>
          <a:prstGeom prst="rect">
            <a:avLst/>
          </a:prstGeom>
          <a:noFill/>
        </p:spPr>
      </p:pic>
      <p:pic>
        <p:nvPicPr>
          <p:cNvPr id="6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500034" cy="574875"/>
          </a:xfrm>
          <a:prstGeom prst="rect">
            <a:avLst/>
          </a:prstGeom>
          <a:noFill/>
        </p:spPr>
      </p:pic>
      <p:pic>
        <p:nvPicPr>
          <p:cNvPr id="6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500034" cy="574875"/>
          </a:xfrm>
          <a:prstGeom prst="rect">
            <a:avLst/>
          </a:prstGeom>
          <a:noFill/>
        </p:spPr>
      </p:pic>
      <p:pic>
        <p:nvPicPr>
          <p:cNvPr id="6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500034" cy="574875"/>
          </a:xfrm>
          <a:prstGeom prst="rect">
            <a:avLst/>
          </a:prstGeom>
          <a:noFill/>
        </p:spPr>
      </p:pic>
      <p:pic>
        <p:nvPicPr>
          <p:cNvPr id="6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500034" cy="574875"/>
          </a:xfrm>
          <a:prstGeom prst="rect">
            <a:avLst/>
          </a:prstGeom>
          <a:noFill/>
        </p:spPr>
      </p:pic>
      <p:pic>
        <p:nvPicPr>
          <p:cNvPr id="6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500034" cy="574875"/>
          </a:xfrm>
          <a:prstGeom prst="rect">
            <a:avLst/>
          </a:prstGeom>
          <a:noFill/>
        </p:spPr>
      </p:pic>
      <p:pic>
        <p:nvPicPr>
          <p:cNvPr id="6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500034" cy="574875"/>
          </a:xfrm>
          <a:prstGeom prst="rect">
            <a:avLst/>
          </a:prstGeom>
          <a:noFill/>
        </p:spPr>
      </p:pic>
      <p:pic>
        <p:nvPicPr>
          <p:cNvPr id="6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500034" cy="574875"/>
          </a:xfrm>
          <a:prstGeom prst="rect">
            <a:avLst/>
          </a:prstGeom>
          <a:noFill/>
        </p:spPr>
      </p:pic>
      <p:pic>
        <p:nvPicPr>
          <p:cNvPr id="7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500034" cy="574875"/>
          </a:xfrm>
          <a:prstGeom prst="rect">
            <a:avLst/>
          </a:prstGeom>
          <a:noFill/>
        </p:spPr>
      </p:pic>
      <p:pic>
        <p:nvPicPr>
          <p:cNvPr id="7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500034" cy="574875"/>
          </a:xfrm>
          <a:prstGeom prst="rect">
            <a:avLst/>
          </a:prstGeom>
          <a:noFill/>
        </p:spPr>
      </p:pic>
      <p:sp>
        <p:nvSpPr>
          <p:cNvPr id="72" name="Скругленный прямоугольник 71"/>
          <p:cNvSpPr/>
          <p:nvPr/>
        </p:nvSpPr>
        <p:spPr>
          <a:xfrm>
            <a:off x="1357290" y="1000108"/>
            <a:ext cx="4357718" cy="914400"/>
          </a:xfrm>
          <a:prstGeom prst="roundRect">
            <a:avLst/>
          </a:prstGeom>
          <a:solidFill>
            <a:schemeClr val="accent1">
              <a:alpha val="3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И. Бунин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857620" y="3643314"/>
            <a:ext cx="4357718" cy="2200284"/>
          </a:xfrm>
          <a:prstGeom prst="roundRect">
            <a:avLst/>
          </a:prstGeom>
          <a:solidFill>
            <a:schemeClr val="accent1">
              <a:alpha val="3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762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Первый снег.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500034" cy="574875"/>
          </a:xfrm>
          <a:prstGeom prst="rect">
            <a:avLst/>
          </a:prstGeom>
          <a:noFill/>
        </p:spPr>
      </p:pic>
      <p:pic>
        <p:nvPicPr>
          <p:cNvPr id="2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500034" cy="574875"/>
          </a:xfrm>
          <a:prstGeom prst="rect">
            <a:avLst/>
          </a:prstGeom>
          <a:noFill/>
        </p:spPr>
      </p:pic>
      <p:pic>
        <p:nvPicPr>
          <p:cNvPr id="2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500034" cy="574875"/>
          </a:xfrm>
          <a:prstGeom prst="rect">
            <a:avLst/>
          </a:prstGeom>
          <a:noFill/>
        </p:spPr>
      </p:pic>
      <p:pic>
        <p:nvPicPr>
          <p:cNvPr id="2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34" cy="574875"/>
          </a:xfrm>
          <a:prstGeom prst="rect">
            <a:avLst/>
          </a:prstGeom>
          <a:noFill/>
        </p:spPr>
      </p:pic>
      <p:pic>
        <p:nvPicPr>
          <p:cNvPr id="2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00042"/>
            <a:ext cx="500034" cy="574875"/>
          </a:xfrm>
          <a:prstGeom prst="rect">
            <a:avLst/>
          </a:prstGeom>
          <a:noFill/>
        </p:spPr>
      </p:pic>
      <p:pic>
        <p:nvPicPr>
          <p:cNvPr id="2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0"/>
            <a:ext cx="500034" cy="574875"/>
          </a:xfrm>
          <a:prstGeom prst="rect">
            <a:avLst/>
          </a:prstGeom>
          <a:noFill/>
        </p:spPr>
      </p:pic>
      <p:pic>
        <p:nvPicPr>
          <p:cNvPr id="2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500034" cy="574875"/>
          </a:xfrm>
          <a:prstGeom prst="rect">
            <a:avLst/>
          </a:prstGeom>
          <a:noFill/>
        </p:spPr>
      </p:pic>
      <p:pic>
        <p:nvPicPr>
          <p:cNvPr id="2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1000108"/>
            <a:ext cx="500034" cy="574875"/>
          </a:xfrm>
          <a:prstGeom prst="rect">
            <a:avLst/>
          </a:prstGeom>
          <a:noFill/>
        </p:spPr>
      </p:pic>
      <p:pic>
        <p:nvPicPr>
          <p:cNvPr id="3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6283125"/>
            <a:ext cx="500034" cy="574875"/>
          </a:xfrm>
          <a:prstGeom prst="rect">
            <a:avLst/>
          </a:prstGeom>
          <a:noFill/>
        </p:spPr>
      </p:pic>
      <p:pic>
        <p:nvPicPr>
          <p:cNvPr id="3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857892"/>
            <a:ext cx="500034" cy="574875"/>
          </a:xfrm>
          <a:prstGeom prst="rect">
            <a:avLst/>
          </a:prstGeom>
          <a:noFill/>
        </p:spPr>
      </p:pic>
      <p:pic>
        <p:nvPicPr>
          <p:cNvPr id="3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357826"/>
            <a:ext cx="500034" cy="574875"/>
          </a:xfrm>
          <a:prstGeom prst="rect">
            <a:avLst/>
          </a:prstGeom>
          <a:noFill/>
        </p:spPr>
      </p:pic>
      <p:pic>
        <p:nvPicPr>
          <p:cNvPr id="4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283125"/>
            <a:ext cx="500034" cy="574875"/>
          </a:xfrm>
          <a:prstGeom prst="rect">
            <a:avLst/>
          </a:prstGeom>
          <a:noFill/>
        </p:spPr>
      </p:pic>
      <p:pic>
        <p:nvPicPr>
          <p:cNvPr id="4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283125"/>
            <a:ext cx="500034" cy="574875"/>
          </a:xfrm>
          <a:prstGeom prst="rect">
            <a:avLst/>
          </a:prstGeom>
          <a:noFill/>
        </p:spPr>
      </p:pic>
      <p:pic>
        <p:nvPicPr>
          <p:cNvPr id="4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283125"/>
            <a:ext cx="500034" cy="574875"/>
          </a:xfrm>
          <a:prstGeom prst="rect">
            <a:avLst/>
          </a:prstGeom>
          <a:noFill/>
        </p:spPr>
      </p:pic>
      <p:pic>
        <p:nvPicPr>
          <p:cNvPr id="4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3125"/>
            <a:ext cx="500034" cy="574875"/>
          </a:xfrm>
          <a:prstGeom prst="rect">
            <a:avLst/>
          </a:prstGeom>
          <a:noFill/>
        </p:spPr>
      </p:pic>
      <p:pic>
        <p:nvPicPr>
          <p:cNvPr id="4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283125"/>
            <a:ext cx="500034" cy="574875"/>
          </a:xfrm>
          <a:prstGeom prst="rect">
            <a:avLst/>
          </a:prstGeom>
          <a:noFill/>
        </p:spPr>
      </p:pic>
      <p:pic>
        <p:nvPicPr>
          <p:cNvPr id="6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500034" cy="574875"/>
          </a:xfrm>
          <a:prstGeom prst="rect">
            <a:avLst/>
          </a:prstGeom>
          <a:noFill/>
        </p:spPr>
      </p:pic>
      <p:pic>
        <p:nvPicPr>
          <p:cNvPr id="6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54"/>
            <a:ext cx="500034" cy="574875"/>
          </a:xfrm>
          <a:prstGeom prst="rect">
            <a:avLst/>
          </a:prstGeom>
          <a:noFill/>
        </p:spPr>
      </p:pic>
      <p:pic>
        <p:nvPicPr>
          <p:cNvPr id="6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500034" cy="574875"/>
          </a:xfrm>
          <a:prstGeom prst="rect">
            <a:avLst/>
          </a:prstGeom>
          <a:noFill/>
        </p:spPr>
      </p:pic>
      <p:pic>
        <p:nvPicPr>
          <p:cNvPr id="6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500034" cy="574875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1790700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86124"/>
            <a:ext cx="500034" cy="574875"/>
          </a:xfrm>
          <a:prstGeom prst="rect">
            <a:avLst/>
          </a:prstGeom>
          <a:noFill/>
        </p:spPr>
      </p:pic>
      <p:pic>
        <p:nvPicPr>
          <p:cNvPr id="2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60891"/>
            <a:ext cx="500034" cy="574875"/>
          </a:xfrm>
          <a:prstGeom prst="rect">
            <a:avLst/>
          </a:prstGeom>
          <a:noFill/>
        </p:spPr>
      </p:pic>
      <p:pic>
        <p:nvPicPr>
          <p:cNvPr id="3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360825"/>
            <a:ext cx="500034" cy="574875"/>
          </a:xfrm>
          <a:prstGeom prst="rect">
            <a:avLst/>
          </a:prstGeom>
          <a:noFill/>
        </p:spPr>
      </p:pic>
      <p:pic>
        <p:nvPicPr>
          <p:cNvPr id="3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86124"/>
            <a:ext cx="500034" cy="574875"/>
          </a:xfrm>
          <a:prstGeom prst="rect">
            <a:avLst/>
          </a:prstGeom>
          <a:noFill/>
        </p:spPr>
      </p:pic>
      <p:pic>
        <p:nvPicPr>
          <p:cNvPr id="3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86124"/>
            <a:ext cx="500034" cy="574875"/>
          </a:xfrm>
          <a:prstGeom prst="rect">
            <a:avLst/>
          </a:prstGeom>
          <a:noFill/>
        </p:spPr>
      </p:pic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2857488" y="571480"/>
            <a:ext cx="61436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</a:rPr>
              <a:t>Иван Бунин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</a:rPr>
              <a:t>родился 10 (22) октября 1870 года в Воронеже, где прожил первые три года своей жизни.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</a:rPr>
              <a:t>       В дальнейшем семья переехала в имение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  <a:hlinkClick r:id="rId4" tooltip="Озёрки (Петрищевское сельское поселение)"/>
              </a:rPr>
              <a:t>Озёрки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</a:rPr>
              <a:t> под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  <a:hlinkClick r:id="rId5" tooltip="Елец"/>
              </a:rPr>
              <a:t>Елец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</a:rPr>
              <a:t>.  До 11 лет воспитывался дома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.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</a:rPr>
              <a:t> 1881 поступает в Елецкую уездную гимназию, в 1885 возвращается домой и продолжает образование под руководством старшего брата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  <a:hlinkClick r:id="rId6" tooltip="Бунин, Юлий Алексеевич"/>
              </a:rPr>
              <a:t>Юлия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</a:rPr>
              <a:t>. Много занимался самообразованием. В 17-летнем возрасте начинает писать стихи, в 1887 — дебют в печати.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Georgia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500034" cy="574875"/>
          </a:xfrm>
          <a:prstGeom prst="rect">
            <a:avLst/>
          </a:prstGeom>
          <a:noFill/>
        </p:spPr>
      </p:pic>
      <p:pic>
        <p:nvPicPr>
          <p:cNvPr id="2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500034" cy="574875"/>
          </a:xfrm>
          <a:prstGeom prst="rect">
            <a:avLst/>
          </a:prstGeom>
          <a:noFill/>
        </p:spPr>
      </p:pic>
      <p:pic>
        <p:nvPicPr>
          <p:cNvPr id="2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34" cy="574875"/>
          </a:xfrm>
          <a:prstGeom prst="rect">
            <a:avLst/>
          </a:prstGeom>
          <a:noFill/>
        </p:spPr>
      </p:pic>
      <p:pic>
        <p:nvPicPr>
          <p:cNvPr id="3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6283125"/>
            <a:ext cx="500034" cy="574875"/>
          </a:xfrm>
          <a:prstGeom prst="rect">
            <a:avLst/>
          </a:prstGeom>
          <a:noFill/>
        </p:spPr>
      </p:pic>
      <p:pic>
        <p:nvPicPr>
          <p:cNvPr id="37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857892"/>
            <a:ext cx="500034" cy="574875"/>
          </a:xfrm>
          <a:prstGeom prst="rect">
            <a:avLst/>
          </a:prstGeom>
          <a:noFill/>
        </p:spPr>
      </p:pic>
      <p:pic>
        <p:nvPicPr>
          <p:cNvPr id="3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357826"/>
            <a:ext cx="500034" cy="574875"/>
          </a:xfrm>
          <a:prstGeom prst="rect">
            <a:avLst/>
          </a:prstGeom>
          <a:noFill/>
        </p:spPr>
      </p:pic>
      <p:pic>
        <p:nvPicPr>
          <p:cNvPr id="4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283125"/>
            <a:ext cx="500034" cy="574875"/>
          </a:xfrm>
          <a:prstGeom prst="rect">
            <a:avLst/>
          </a:prstGeom>
          <a:noFill/>
        </p:spPr>
      </p:pic>
      <p:pic>
        <p:nvPicPr>
          <p:cNvPr id="4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283125"/>
            <a:ext cx="500034" cy="574875"/>
          </a:xfrm>
          <a:prstGeom prst="rect">
            <a:avLst/>
          </a:prstGeom>
          <a:noFill/>
        </p:spPr>
      </p:pic>
      <p:pic>
        <p:nvPicPr>
          <p:cNvPr id="6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500034" cy="574875"/>
          </a:xfrm>
          <a:prstGeom prst="rect">
            <a:avLst/>
          </a:prstGeom>
          <a:noFill/>
        </p:spPr>
      </p:pic>
      <p:pic>
        <p:nvPicPr>
          <p:cNvPr id="6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500034" cy="5748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Бунину трижды присуждалась Пушкинская премия.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  <a:hlinkClick r:id="rId3" tooltip="1 ноября"/>
              </a:rPr>
              <a:t>1 ноября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  <a:hlinkClick r:id="rId4" tooltip="1909 год"/>
              </a:rPr>
              <a:t>1909 года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 он был избран почётным академиком 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  <a:hlinkClick r:id="rId5" tooltip="Императорская Санкт-Петербургская Академия наук"/>
              </a:rPr>
              <a:t>Санкт-Петербургской академии наук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Умер во сне с 7 на 8 ноября 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  <a:hlinkClick r:id="rId6" tooltip="1953 год"/>
              </a:rPr>
              <a:t>1953 года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 в 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  <a:hlinkClick r:id="rId7" tooltip="Париж"/>
              </a:rPr>
              <a:t>Париже</a:t>
            </a:r>
            <a:r>
              <a:rPr lang="ru-RU" sz="2400" b="1" dirty="0" smtClean="0">
                <a:solidFill>
                  <a:prstClr val="black"/>
                </a:solidFill>
                <a:latin typeface="Georgia" pitchFamily="18" charset="0"/>
              </a:rPr>
              <a:t>. Похоронен на кладбище во Франции.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500042"/>
            <a:ext cx="3071834" cy="449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571480"/>
            <a:ext cx="2552700" cy="4010025"/>
          </a:xfrm>
          <a:prstGeom prst="rect">
            <a:avLst/>
          </a:prstGeom>
          <a:ln w="76200">
            <a:solidFill>
              <a:schemeClr val="accent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500034" cy="574875"/>
          </a:xfrm>
          <a:prstGeom prst="rect">
            <a:avLst/>
          </a:prstGeom>
          <a:noFill/>
        </p:spPr>
      </p:pic>
      <p:pic>
        <p:nvPicPr>
          <p:cNvPr id="1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500042"/>
            <a:ext cx="500034" cy="574875"/>
          </a:xfrm>
          <a:prstGeom prst="rect">
            <a:avLst/>
          </a:prstGeom>
          <a:noFill/>
        </p:spPr>
      </p:pic>
      <p:pic>
        <p:nvPicPr>
          <p:cNvPr id="20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0"/>
            <a:ext cx="500034" cy="574875"/>
          </a:xfrm>
          <a:prstGeom prst="rect">
            <a:avLst/>
          </a:prstGeom>
          <a:noFill/>
        </p:spPr>
      </p:pic>
      <p:pic>
        <p:nvPicPr>
          <p:cNvPr id="2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0"/>
            <a:ext cx="500034" cy="574875"/>
          </a:xfrm>
          <a:prstGeom prst="rect">
            <a:avLst/>
          </a:prstGeom>
          <a:noFill/>
        </p:spPr>
      </p:pic>
      <p:pic>
        <p:nvPicPr>
          <p:cNvPr id="2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1000108"/>
            <a:ext cx="500034" cy="57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5786" y="5857892"/>
            <a:ext cx="47863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Пластов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«Первый снег»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5121" name="Рисунок 6" descr="Рисунок2.jpg"/>
          <p:cNvPicPr>
            <a:picLocks noChangeAspect="1"/>
          </p:cNvPicPr>
          <p:nvPr/>
        </p:nvPicPr>
        <p:blipFill>
          <a:blip r:embed="rId2"/>
          <a:srcRect l="615" t="2213" r="615" b="2213"/>
          <a:stretch>
            <a:fillRect/>
          </a:stretch>
        </p:blipFill>
        <p:spPr bwMode="auto">
          <a:xfrm>
            <a:off x="0" y="0"/>
            <a:ext cx="57150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Рисунок 4" descr="Рисунок3.jpg"/>
          <p:cNvPicPr>
            <a:picLocks noChangeAspect="1"/>
          </p:cNvPicPr>
          <p:nvPr/>
        </p:nvPicPr>
        <p:blipFill>
          <a:blip r:embed="rId3"/>
          <a:srcRect l="201" t="1392" r="2573"/>
          <a:stretch>
            <a:fillRect/>
          </a:stretch>
        </p:blipFill>
        <p:spPr bwMode="auto">
          <a:xfrm>
            <a:off x="5510086" y="1643044"/>
            <a:ext cx="3633914" cy="521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Картинка 9 из 9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0"/>
            <a:ext cx="500034" cy="574875"/>
          </a:xfrm>
          <a:prstGeom prst="rect">
            <a:avLst/>
          </a:prstGeom>
          <a:noFill/>
        </p:spPr>
      </p:pic>
      <p:pic>
        <p:nvPicPr>
          <p:cNvPr id="24" name="Picture 2" descr="Картинка 9 из 9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66" y="500042"/>
            <a:ext cx="500034" cy="574875"/>
          </a:xfrm>
          <a:prstGeom prst="rect">
            <a:avLst/>
          </a:prstGeom>
          <a:noFill/>
        </p:spPr>
      </p:pic>
      <p:pic>
        <p:nvPicPr>
          <p:cNvPr id="25" name="Picture 2" descr="Картинка 9 из 9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66" y="0"/>
            <a:ext cx="500034" cy="574875"/>
          </a:xfrm>
          <a:prstGeom prst="rect">
            <a:avLst/>
          </a:prstGeom>
          <a:noFill/>
        </p:spPr>
      </p:pic>
      <p:pic>
        <p:nvPicPr>
          <p:cNvPr id="26" name="Picture 2" descr="Картинка 9 из 9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0"/>
            <a:ext cx="500034" cy="574875"/>
          </a:xfrm>
          <a:prstGeom prst="rect">
            <a:avLst/>
          </a:prstGeom>
          <a:noFill/>
        </p:spPr>
      </p:pic>
      <p:pic>
        <p:nvPicPr>
          <p:cNvPr id="28" name="Picture 2" descr="Картинка 9 из 9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66" y="1000108"/>
            <a:ext cx="500034" cy="574875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0" y="5286388"/>
            <a:ext cx="1357258" cy="1571612"/>
            <a:chOff x="0" y="5286388"/>
            <a:chExt cx="1357258" cy="1571612"/>
          </a:xfrm>
        </p:grpSpPr>
        <p:pic>
          <p:nvPicPr>
            <p:cNvPr id="45" name="Picture 2" descr="Картинка 9 из 96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4" y="6283125"/>
              <a:ext cx="500034" cy="574875"/>
            </a:xfrm>
            <a:prstGeom prst="rect">
              <a:avLst/>
            </a:prstGeom>
            <a:noFill/>
          </p:spPr>
        </p:pic>
        <p:pic>
          <p:nvPicPr>
            <p:cNvPr id="46" name="Picture 2" descr="Картинка 9 из 96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6283125"/>
              <a:ext cx="500034" cy="574875"/>
            </a:xfrm>
            <a:prstGeom prst="rect">
              <a:avLst/>
            </a:prstGeom>
            <a:noFill/>
          </p:spPr>
        </p:pic>
        <p:pic>
          <p:nvPicPr>
            <p:cNvPr id="47" name="Picture 2" descr="Картинка 9 из 96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83125"/>
              <a:ext cx="500034" cy="574875"/>
            </a:xfrm>
            <a:prstGeom prst="rect">
              <a:avLst/>
            </a:prstGeom>
            <a:noFill/>
          </p:spPr>
        </p:pic>
        <p:pic>
          <p:nvPicPr>
            <p:cNvPr id="64" name="Picture 2" descr="Картинка 9 из 96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286388"/>
              <a:ext cx="500034" cy="574875"/>
            </a:xfrm>
            <a:prstGeom prst="rect">
              <a:avLst/>
            </a:prstGeom>
            <a:noFill/>
          </p:spPr>
        </p:pic>
        <p:pic>
          <p:nvPicPr>
            <p:cNvPr id="65" name="Picture 2" descr="Картинка 9 из 96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786454"/>
              <a:ext cx="500034" cy="5748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500034" cy="574875"/>
          </a:xfrm>
          <a:prstGeom prst="rect">
            <a:avLst/>
          </a:prstGeom>
          <a:noFill/>
        </p:spPr>
      </p:pic>
      <p:pic>
        <p:nvPicPr>
          <p:cNvPr id="7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0"/>
            <a:ext cx="500034" cy="574875"/>
          </a:xfrm>
          <a:prstGeom prst="rect">
            <a:avLst/>
          </a:prstGeom>
          <a:noFill/>
        </p:spPr>
      </p:pic>
      <p:pic>
        <p:nvPicPr>
          <p:cNvPr id="8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500034" cy="574875"/>
          </a:xfrm>
          <a:prstGeom prst="rect">
            <a:avLst/>
          </a:prstGeom>
          <a:noFill/>
        </p:spPr>
      </p:pic>
      <p:pic>
        <p:nvPicPr>
          <p:cNvPr id="9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0"/>
            <a:ext cx="500034" cy="574875"/>
          </a:xfrm>
          <a:prstGeom prst="rect">
            <a:avLst/>
          </a:prstGeom>
          <a:noFill/>
        </p:spPr>
      </p:pic>
      <p:pic>
        <p:nvPicPr>
          <p:cNvPr id="10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500034" cy="574875"/>
          </a:xfrm>
          <a:prstGeom prst="rect">
            <a:avLst/>
          </a:prstGeom>
          <a:noFill/>
        </p:spPr>
      </p:pic>
      <p:pic>
        <p:nvPicPr>
          <p:cNvPr id="11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500034" cy="574875"/>
          </a:xfrm>
          <a:prstGeom prst="rect">
            <a:avLst/>
          </a:prstGeom>
          <a:noFill/>
        </p:spPr>
      </p:pic>
      <p:pic>
        <p:nvPicPr>
          <p:cNvPr id="12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500034" cy="574875"/>
          </a:xfrm>
          <a:prstGeom prst="rect">
            <a:avLst/>
          </a:prstGeom>
          <a:noFill/>
        </p:spPr>
      </p:pic>
      <p:pic>
        <p:nvPicPr>
          <p:cNvPr id="13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500034" cy="574875"/>
          </a:xfrm>
          <a:prstGeom prst="rect">
            <a:avLst/>
          </a:prstGeom>
          <a:noFill/>
        </p:spPr>
      </p:pic>
      <p:pic>
        <p:nvPicPr>
          <p:cNvPr id="14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00034" cy="574875"/>
          </a:xfrm>
          <a:prstGeom prst="rect">
            <a:avLst/>
          </a:prstGeom>
          <a:noFill/>
        </p:spPr>
      </p:pic>
      <p:pic>
        <p:nvPicPr>
          <p:cNvPr id="15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500034" cy="574875"/>
          </a:xfrm>
          <a:prstGeom prst="rect">
            <a:avLst/>
          </a:prstGeom>
          <a:noFill/>
        </p:spPr>
      </p:pic>
      <p:pic>
        <p:nvPicPr>
          <p:cNvPr id="16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500034" cy="574875"/>
          </a:xfrm>
          <a:prstGeom prst="rect">
            <a:avLst/>
          </a:prstGeom>
          <a:noFill/>
        </p:spPr>
      </p:pic>
      <p:pic>
        <p:nvPicPr>
          <p:cNvPr id="17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0"/>
            <a:ext cx="500034" cy="574875"/>
          </a:xfrm>
          <a:prstGeom prst="rect">
            <a:avLst/>
          </a:prstGeom>
          <a:noFill/>
        </p:spPr>
      </p:pic>
      <p:pic>
        <p:nvPicPr>
          <p:cNvPr id="18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500034" cy="574875"/>
          </a:xfrm>
          <a:prstGeom prst="rect">
            <a:avLst/>
          </a:prstGeom>
          <a:noFill/>
        </p:spPr>
      </p:pic>
      <p:pic>
        <p:nvPicPr>
          <p:cNvPr id="19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500034" cy="574875"/>
          </a:xfrm>
          <a:prstGeom prst="rect">
            <a:avLst/>
          </a:prstGeom>
          <a:noFill/>
        </p:spPr>
      </p:pic>
      <p:pic>
        <p:nvPicPr>
          <p:cNvPr id="20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500034" cy="574875"/>
          </a:xfrm>
          <a:prstGeom prst="rect">
            <a:avLst/>
          </a:prstGeom>
          <a:noFill/>
        </p:spPr>
      </p:pic>
      <p:pic>
        <p:nvPicPr>
          <p:cNvPr id="21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500034" cy="574875"/>
          </a:xfrm>
          <a:prstGeom prst="rect">
            <a:avLst/>
          </a:prstGeom>
          <a:noFill/>
        </p:spPr>
      </p:pic>
      <p:pic>
        <p:nvPicPr>
          <p:cNvPr id="22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500034" cy="574875"/>
          </a:xfrm>
          <a:prstGeom prst="rect">
            <a:avLst/>
          </a:prstGeom>
          <a:noFill/>
        </p:spPr>
      </p:pic>
      <p:pic>
        <p:nvPicPr>
          <p:cNvPr id="23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034" cy="574875"/>
          </a:xfrm>
          <a:prstGeom prst="rect">
            <a:avLst/>
          </a:prstGeom>
          <a:noFill/>
        </p:spPr>
      </p:pic>
      <p:pic>
        <p:nvPicPr>
          <p:cNvPr id="25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66" y="0"/>
            <a:ext cx="500034" cy="574875"/>
          </a:xfrm>
          <a:prstGeom prst="rect">
            <a:avLst/>
          </a:prstGeom>
          <a:noFill/>
        </p:spPr>
      </p:pic>
      <p:pic>
        <p:nvPicPr>
          <p:cNvPr id="26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500034" cy="574875"/>
          </a:xfrm>
          <a:prstGeom prst="rect">
            <a:avLst/>
          </a:prstGeom>
          <a:noFill/>
        </p:spPr>
      </p:pic>
      <p:pic>
        <p:nvPicPr>
          <p:cNvPr id="27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500034" cy="574875"/>
          </a:xfrm>
          <a:prstGeom prst="rect">
            <a:avLst/>
          </a:prstGeom>
          <a:noFill/>
        </p:spPr>
      </p:pic>
      <p:pic>
        <p:nvPicPr>
          <p:cNvPr id="36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66" y="6283125"/>
            <a:ext cx="500034" cy="574875"/>
          </a:xfrm>
          <a:prstGeom prst="rect">
            <a:avLst/>
          </a:prstGeom>
          <a:noFill/>
        </p:spPr>
      </p:pic>
      <p:pic>
        <p:nvPicPr>
          <p:cNvPr id="40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283125"/>
            <a:ext cx="500034" cy="574875"/>
          </a:xfrm>
          <a:prstGeom prst="rect">
            <a:avLst/>
          </a:prstGeom>
          <a:noFill/>
        </p:spPr>
      </p:pic>
      <p:pic>
        <p:nvPicPr>
          <p:cNvPr id="41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283125"/>
            <a:ext cx="500034" cy="574875"/>
          </a:xfrm>
          <a:prstGeom prst="rect">
            <a:avLst/>
          </a:prstGeom>
          <a:noFill/>
        </p:spPr>
      </p:pic>
      <p:pic>
        <p:nvPicPr>
          <p:cNvPr id="42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283125"/>
            <a:ext cx="500034" cy="574875"/>
          </a:xfrm>
          <a:prstGeom prst="rect">
            <a:avLst/>
          </a:prstGeom>
          <a:noFill/>
        </p:spPr>
      </p:pic>
      <p:pic>
        <p:nvPicPr>
          <p:cNvPr id="43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283125"/>
            <a:ext cx="500034" cy="574875"/>
          </a:xfrm>
          <a:prstGeom prst="rect">
            <a:avLst/>
          </a:prstGeom>
          <a:noFill/>
        </p:spPr>
      </p:pic>
      <p:pic>
        <p:nvPicPr>
          <p:cNvPr id="44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283125"/>
            <a:ext cx="500034" cy="574875"/>
          </a:xfrm>
          <a:prstGeom prst="rect">
            <a:avLst/>
          </a:prstGeom>
          <a:noFill/>
        </p:spPr>
      </p:pic>
      <p:pic>
        <p:nvPicPr>
          <p:cNvPr id="45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83125"/>
            <a:ext cx="500034" cy="574875"/>
          </a:xfrm>
          <a:prstGeom prst="rect">
            <a:avLst/>
          </a:prstGeom>
          <a:noFill/>
        </p:spPr>
      </p:pic>
      <p:pic>
        <p:nvPicPr>
          <p:cNvPr id="46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283125"/>
            <a:ext cx="500034" cy="574875"/>
          </a:xfrm>
          <a:prstGeom prst="rect">
            <a:avLst/>
          </a:prstGeom>
          <a:noFill/>
        </p:spPr>
      </p:pic>
      <p:pic>
        <p:nvPicPr>
          <p:cNvPr id="47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3125"/>
            <a:ext cx="500034" cy="574875"/>
          </a:xfrm>
          <a:prstGeom prst="rect">
            <a:avLst/>
          </a:prstGeom>
          <a:noFill/>
        </p:spPr>
      </p:pic>
      <p:pic>
        <p:nvPicPr>
          <p:cNvPr id="48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6283125"/>
            <a:ext cx="500034" cy="574875"/>
          </a:xfrm>
          <a:prstGeom prst="rect">
            <a:avLst/>
          </a:prstGeom>
          <a:noFill/>
        </p:spPr>
      </p:pic>
      <p:pic>
        <p:nvPicPr>
          <p:cNvPr id="49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83125"/>
            <a:ext cx="500034" cy="574875"/>
          </a:xfrm>
          <a:prstGeom prst="rect">
            <a:avLst/>
          </a:prstGeom>
          <a:noFill/>
        </p:spPr>
      </p:pic>
      <p:pic>
        <p:nvPicPr>
          <p:cNvPr id="50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6283125"/>
            <a:ext cx="500034" cy="574875"/>
          </a:xfrm>
          <a:prstGeom prst="rect">
            <a:avLst/>
          </a:prstGeom>
          <a:noFill/>
        </p:spPr>
      </p:pic>
      <p:pic>
        <p:nvPicPr>
          <p:cNvPr id="51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283125"/>
            <a:ext cx="500034" cy="574875"/>
          </a:xfrm>
          <a:prstGeom prst="rect">
            <a:avLst/>
          </a:prstGeom>
          <a:noFill/>
        </p:spPr>
      </p:pic>
      <p:pic>
        <p:nvPicPr>
          <p:cNvPr id="52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283125"/>
            <a:ext cx="500034" cy="574875"/>
          </a:xfrm>
          <a:prstGeom prst="rect">
            <a:avLst/>
          </a:prstGeom>
          <a:noFill/>
        </p:spPr>
      </p:pic>
      <p:pic>
        <p:nvPicPr>
          <p:cNvPr id="53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6283125"/>
            <a:ext cx="500034" cy="574875"/>
          </a:xfrm>
          <a:prstGeom prst="rect">
            <a:avLst/>
          </a:prstGeom>
          <a:noFill/>
        </p:spPr>
      </p:pic>
      <p:pic>
        <p:nvPicPr>
          <p:cNvPr id="54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6283125"/>
            <a:ext cx="500034" cy="574875"/>
          </a:xfrm>
          <a:prstGeom prst="rect">
            <a:avLst/>
          </a:prstGeom>
          <a:noFill/>
        </p:spPr>
      </p:pic>
      <p:pic>
        <p:nvPicPr>
          <p:cNvPr id="55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6283125"/>
            <a:ext cx="500034" cy="574875"/>
          </a:xfrm>
          <a:prstGeom prst="rect">
            <a:avLst/>
          </a:prstGeom>
          <a:noFill/>
        </p:spPr>
      </p:pic>
      <p:pic>
        <p:nvPicPr>
          <p:cNvPr id="56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6283125"/>
            <a:ext cx="500034" cy="574875"/>
          </a:xfrm>
          <a:prstGeom prst="rect">
            <a:avLst/>
          </a:prstGeom>
          <a:noFill/>
        </p:spPr>
      </p:pic>
      <p:pic>
        <p:nvPicPr>
          <p:cNvPr id="57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283125"/>
            <a:ext cx="500034" cy="574875"/>
          </a:xfrm>
          <a:prstGeom prst="rect">
            <a:avLst/>
          </a:prstGeom>
          <a:noFill/>
        </p:spPr>
      </p:pic>
      <p:pic>
        <p:nvPicPr>
          <p:cNvPr id="58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6283125"/>
            <a:ext cx="500034" cy="574875"/>
          </a:xfrm>
          <a:prstGeom prst="rect">
            <a:avLst/>
          </a:prstGeom>
          <a:noFill/>
        </p:spPr>
      </p:pic>
      <p:pic>
        <p:nvPicPr>
          <p:cNvPr id="59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283125"/>
            <a:ext cx="500034" cy="574875"/>
          </a:xfrm>
          <a:prstGeom prst="rect">
            <a:avLst/>
          </a:prstGeom>
          <a:noFill/>
        </p:spPr>
      </p:pic>
      <p:pic>
        <p:nvPicPr>
          <p:cNvPr id="60" name="Рисунок 59" descr="32122466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61" name="Берегись_автомобиля_-_Валь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07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500034" cy="574875"/>
          </a:xfrm>
          <a:prstGeom prst="rect">
            <a:avLst/>
          </a:prstGeom>
          <a:noFill/>
        </p:spPr>
      </p:pic>
      <p:pic>
        <p:nvPicPr>
          <p:cNvPr id="22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500034" cy="574875"/>
          </a:xfrm>
          <a:prstGeom prst="rect">
            <a:avLst/>
          </a:prstGeom>
          <a:noFill/>
        </p:spPr>
      </p:pic>
      <p:pic>
        <p:nvPicPr>
          <p:cNvPr id="2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500034" cy="574875"/>
          </a:xfrm>
          <a:prstGeom prst="rect">
            <a:avLst/>
          </a:prstGeom>
          <a:noFill/>
        </p:spPr>
      </p:pic>
      <p:pic>
        <p:nvPicPr>
          <p:cNvPr id="2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2571744"/>
            <a:ext cx="500034" cy="574875"/>
          </a:xfrm>
          <a:prstGeom prst="rect">
            <a:avLst/>
          </a:prstGeom>
          <a:noFill/>
        </p:spPr>
      </p:pic>
      <p:pic>
        <p:nvPicPr>
          <p:cNvPr id="2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143248"/>
            <a:ext cx="500034" cy="574875"/>
          </a:xfrm>
          <a:prstGeom prst="rect">
            <a:avLst/>
          </a:prstGeom>
          <a:noFill/>
        </p:spPr>
      </p:pic>
      <p:pic>
        <p:nvPicPr>
          <p:cNvPr id="3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714752"/>
            <a:ext cx="500034" cy="574875"/>
          </a:xfrm>
          <a:prstGeom prst="rect">
            <a:avLst/>
          </a:prstGeom>
          <a:noFill/>
        </p:spPr>
      </p:pic>
      <p:pic>
        <p:nvPicPr>
          <p:cNvPr id="4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6283125"/>
            <a:ext cx="500034" cy="574875"/>
          </a:xfrm>
          <a:prstGeom prst="rect">
            <a:avLst/>
          </a:prstGeom>
          <a:noFill/>
        </p:spPr>
      </p:pic>
      <p:pic>
        <p:nvPicPr>
          <p:cNvPr id="46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283125"/>
            <a:ext cx="500034" cy="574875"/>
          </a:xfrm>
          <a:prstGeom prst="rect">
            <a:avLst/>
          </a:prstGeom>
          <a:noFill/>
        </p:spPr>
      </p:pic>
      <p:pic>
        <p:nvPicPr>
          <p:cNvPr id="6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500034" cy="574875"/>
          </a:xfrm>
          <a:prstGeom prst="rect">
            <a:avLst/>
          </a:prstGeom>
          <a:noFill/>
        </p:spPr>
      </p:pic>
      <p:pic>
        <p:nvPicPr>
          <p:cNvPr id="6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500034" cy="574875"/>
          </a:xfrm>
          <a:prstGeom prst="rect">
            <a:avLst/>
          </a:prstGeom>
          <a:noFill/>
        </p:spPr>
      </p:pic>
      <p:pic>
        <p:nvPicPr>
          <p:cNvPr id="6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500034" cy="574875"/>
          </a:xfrm>
          <a:prstGeom prst="rect">
            <a:avLst/>
          </a:prstGeom>
          <a:noFill/>
        </p:spPr>
      </p:pic>
      <p:pic>
        <p:nvPicPr>
          <p:cNvPr id="69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283125"/>
            <a:ext cx="500034" cy="57487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000232" y="500042"/>
            <a:ext cx="5448321" cy="616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Зимним холодом пахнуло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поля и на леса.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Ярким пурпуром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зажглися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Пред закатом небеса.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Ночью буря бушевала,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с рассветом на село,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поля, на сад пустынный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Первым снегом понесло…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сегодня над широкой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Белой скатертью полей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Мы простились с запоздалой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Вереницею гусей.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500034" cy="574875"/>
          </a:xfrm>
          <a:prstGeom prst="rect">
            <a:avLst/>
          </a:prstGeom>
          <a:noFill/>
        </p:spPr>
      </p:pic>
      <p:pic>
        <p:nvPicPr>
          <p:cNvPr id="7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66" y="2571744"/>
            <a:ext cx="500034" cy="574875"/>
          </a:xfrm>
          <a:prstGeom prst="rect">
            <a:avLst/>
          </a:prstGeom>
          <a:noFill/>
        </p:spPr>
      </p:pic>
      <p:pic>
        <p:nvPicPr>
          <p:cNvPr id="8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66" y="3143248"/>
            <a:ext cx="500034" cy="574875"/>
          </a:xfrm>
          <a:prstGeom prst="rect">
            <a:avLst/>
          </a:prstGeom>
          <a:noFill/>
        </p:spPr>
      </p:pic>
      <p:pic>
        <p:nvPicPr>
          <p:cNvPr id="9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66" y="3714752"/>
            <a:ext cx="500034" cy="574875"/>
          </a:xfrm>
          <a:prstGeom prst="rect">
            <a:avLst/>
          </a:prstGeom>
          <a:noFill/>
        </p:spPr>
      </p:pic>
      <p:pic>
        <p:nvPicPr>
          <p:cNvPr id="10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500034" cy="574875"/>
          </a:xfrm>
          <a:prstGeom prst="rect">
            <a:avLst/>
          </a:prstGeom>
          <a:noFill/>
        </p:spPr>
      </p:pic>
      <p:pic>
        <p:nvPicPr>
          <p:cNvPr id="11" name="Picture 2" descr="Картинка 9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500034" cy="5748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357950" y="3214686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пахнуло</a:t>
            </a:r>
            <a:endParaRPr lang="ru-RU" sz="40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7929586" y="3214686"/>
            <a:ext cx="214314" cy="21429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206396-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6220" y="0"/>
            <a:ext cx="5137780" cy="3211113"/>
          </a:xfrm>
          <a:prstGeom prst="rect">
            <a:avLst/>
          </a:prstGeom>
        </p:spPr>
      </p:pic>
      <p:pic>
        <p:nvPicPr>
          <p:cNvPr id="21" name="Рисунок 20" descr="2700_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813" y="3214686"/>
            <a:ext cx="4857754" cy="3643315"/>
          </a:xfrm>
          <a:prstGeom prst="rect">
            <a:avLst/>
          </a:prstGeom>
        </p:spPr>
      </p:pic>
      <p:pic>
        <p:nvPicPr>
          <p:cNvPr id="24" name="Рисунок 23" descr="12p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34" y="1765424"/>
            <a:ext cx="1071570" cy="79203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 rot="1726526">
            <a:off x="2244456" y="4555031"/>
            <a:ext cx="2500330" cy="765670"/>
            <a:chOff x="1714480" y="3571876"/>
            <a:chExt cx="2500330" cy="765670"/>
          </a:xfrm>
        </p:grpSpPr>
        <p:pic>
          <p:nvPicPr>
            <p:cNvPr id="23" name="Рисунок 22" descr="Photo 196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14480" y="3571876"/>
              <a:ext cx="857256" cy="659428"/>
            </a:xfrm>
            <a:prstGeom prst="rect">
              <a:avLst/>
            </a:prstGeom>
          </p:spPr>
        </p:pic>
        <p:pic>
          <p:nvPicPr>
            <p:cNvPr id="25" name="Рисунок 24" descr="Photo 196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0298" y="3643315"/>
              <a:ext cx="571504" cy="439618"/>
            </a:xfrm>
            <a:prstGeom prst="rect">
              <a:avLst/>
            </a:prstGeom>
          </p:spPr>
        </p:pic>
        <p:pic>
          <p:nvPicPr>
            <p:cNvPr id="26" name="Рисунок 25" descr="Photo 196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8992" y="3643314"/>
              <a:ext cx="500066" cy="384666"/>
            </a:xfrm>
            <a:prstGeom prst="rect">
              <a:avLst/>
            </a:prstGeom>
          </p:spPr>
        </p:pic>
        <p:pic>
          <p:nvPicPr>
            <p:cNvPr id="27" name="Рисунок 26" descr="Photo 196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1802" y="3929066"/>
              <a:ext cx="451966" cy="347666"/>
            </a:xfrm>
            <a:prstGeom prst="rect">
              <a:avLst/>
            </a:prstGeom>
          </p:spPr>
        </p:pic>
        <p:pic>
          <p:nvPicPr>
            <p:cNvPr id="28" name="Рисунок 27" descr="Photo 196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8860" y="3857628"/>
              <a:ext cx="623894" cy="479918"/>
            </a:xfrm>
            <a:prstGeom prst="rect">
              <a:avLst/>
            </a:prstGeom>
          </p:spPr>
        </p:pic>
        <p:pic>
          <p:nvPicPr>
            <p:cNvPr id="29" name="Рисунок 28" descr="Photo 196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1802" y="3714752"/>
              <a:ext cx="357190" cy="274762"/>
            </a:xfrm>
            <a:prstGeom prst="rect">
              <a:avLst/>
            </a:prstGeom>
          </p:spPr>
        </p:pic>
        <p:pic>
          <p:nvPicPr>
            <p:cNvPr id="30" name="Рисунок 29" descr="Photo 196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4744" y="3929066"/>
              <a:ext cx="500066" cy="384666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0" y="2071678"/>
            <a:ext cx="407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Белой скатертью полей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400046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Ярким пурпуром</a:t>
            </a: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зажглися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Пред закатом небеса.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4857760"/>
            <a:ext cx="4214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запоздалой вереницею гусей.</a:t>
            </a:r>
          </a:p>
        </p:txBody>
      </p:sp>
      <p:pic>
        <p:nvPicPr>
          <p:cNvPr id="32" name="gusi_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2604 -0.0875 C -0.15625 -0.09722 -0.18768 -0.10347 -0.21823 -0.10972 C -0.22309 -0.11297 -0.23993 -0.12315 -0.24375 -0.12801 C -0.2474 -0.13264 -0.25 -0.13935 -0.25486 -0.14213 C -0.26719 -0.15 -0.27691 -0.16088 -0.28802 -0.1706 C -0.29618 -0.17801 -0.30643 -0.1831 -0.31511 -0.18889 C -0.32413 -0.19468 -0.33906 -0.19375 -0.34844 -0.19491 C -0.36858 -0.20023 -0.34497 -0.19468 -0.38646 -0.19908 C -0.39948 -0.20047 -0.41181 -0.20556 -0.42448 -0.20903 C -0.44306 -0.21435 -0.46198 -0.21945 -0.48004 -0.22732 C -0.4816 -0.2294 -0.48281 -0.23195 -0.48472 -0.23334 C -0.48768 -0.23542 -0.49445 -0.23727 -0.49445 -0.23704 C -0.50365 -0.24491 -0.5158 -0.24398 -0.52622 -0.24746 C -0.52934 -0.24861 -0.53577 -0.25139 -0.53577 -0.25116 " pathEditMode="relative" rAng="0" ptsTypes="fffffffffffff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8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5.55112E-17 L -0.46632 -0.383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477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2" grpId="0"/>
      <p:bldP spid="14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 contourW="889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500034" cy="574875"/>
          </a:xfrm>
          <a:prstGeom prst="rect">
            <a:avLst/>
          </a:prstGeom>
          <a:noFill/>
        </p:spPr>
      </p:pic>
      <p:pic>
        <p:nvPicPr>
          <p:cNvPr id="2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2571744"/>
            <a:ext cx="500034" cy="574875"/>
          </a:xfrm>
          <a:prstGeom prst="rect">
            <a:avLst/>
          </a:prstGeom>
          <a:noFill/>
        </p:spPr>
      </p:pic>
      <p:pic>
        <p:nvPicPr>
          <p:cNvPr id="2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143248"/>
            <a:ext cx="500034" cy="574875"/>
          </a:xfrm>
          <a:prstGeom prst="rect">
            <a:avLst/>
          </a:prstGeom>
          <a:noFill/>
        </p:spPr>
      </p:pic>
      <p:pic>
        <p:nvPicPr>
          <p:cNvPr id="38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3714752"/>
            <a:ext cx="500034" cy="574875"/>
          </a:xfrm>
          <a:prstGeom prst="rect">
            <a:avLst/>
          </a:prstGeom>
          <a:noFill/>
        </p:spPr>
      </p:pic>
      <p:pic>
        <p:nvPicPr>
          <p:cNvPr id="64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500034" cy="574875"/>
          </a:xfrm>
          <a:prstGeom prst="rect">
            <a:avLst/>
          </a:prstGeom>
          <a:noFill/>
        </p:spPr>
      </p:pic>
      <p:pic>
        <p:nvPicPr>
          <p:cNvPr id="65" name="Picture 2" descr="Картинка 9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500034" cy="5748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2285992"/>
            <a:ext cx="7786742" cy="246192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Georgia" pitchFamily="18" charset="0"/>
              </a:rPr>
              <a:t>Молодцы!</a:t>
            </a:r>
            <a:endParaRPr lang="ru-RU" sz="5400" b="1" dirty="0">
              <a:ln/>
              <a:solidFill>
                <a:schemeClr val="bg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B7DDE8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308</Words>
  <Application>Microsoft Office PowerPoint</Application>
  <PresentationFormat>Экран (4:3)</PresentationFormat>
  <Paragraphs>67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26</cp:revision>
  <dcterms:created xsi:type="dcterms:W3CDTF">2011-06-15T12:19:40Z</dcterms:created>
  <dcterms:modified xsi:type="dcterms:W3CDTF">2012-06-10T18:05:17Z</dcterms:modified>
</cp:coreProperties>
</file>