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00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9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1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8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1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5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2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D061-92AD-4261-9E76-357EC2E0EADA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9E5E-59CF-4C2E-9600-D296FF121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4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черви</a:t>
            </a:r>
            <a:endParaRPr lang="ru-RU" sz="4400" spc="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979712" y="5367338"/>
            <a:ext cx="5298976" cy="804862"/>
          </a:xfrm>
        </p:spPr>
        <p:txBody>
          <a:bodyPr>
            <a:noAutofit/>
          </a:bodyPr>
          <a:lstStyle/>
          <a:p>
            <a:r>
              <a:rPr lang="ru-RU" dirty="0" err="1" smtClean="0"/>
              <a:t>Че́рви</a:t>
            </a:r>
            <a:r>
              <a:rPr lang="ru-RU" dirty="0" smtClean="0"/>
              <a:t> (лат. </a:t>
            </a:r>
            <a:r>
              <a:rPr lang="ru-RU" dirty="0" err="1" smtClean="0"/>
              <a:t>Vérmes</a:t>
            </a:r>
            <a:r>
              <a:rPr lang="ru-RU" dirty="0" smtClean="0"/>
              <a:t>) — установленный Линнеем тип животного царства. В настоящее время является устаревшим.</a:t>
            </a:r>
          </a:p>
          <a:p>
            <a:endParaRPr lang="ru-RU" dirty="0" smtClean="0"/>
          </a:p>
          <a:p>
            <a:r>
              <a:rPr lang="ru-RU" dirty="0" smtClean="0"/>
              <a:t>Включал всех беспозвоночных, за исключением большинства членистоногих. Был расформирован зоологами уже в конце XVIII века.</a:t>
            </a:r>
            <a:endParaRPr lang="ru-RU" dirty="0"/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1765442" y="620688"/>
            <a:ext cx="5486400" cy="411480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41" y="487016"/>
            <a:ext cx="5828669" cy="40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9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43" y="332656"/>
            <a:ext cx="8661648" cy="1143000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solidFill>
                  <a:srgbClr val="7030A0"/>
                </a:solidFill>
              </a:rPr>
              <a:t>Звери-животные , тело которых покрыто шерстью.</a:t>
            </a:r>
            <a:endParaRPr lang="ru-RU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19" y="1412776"/>
            <a:ext cx="4547027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6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spc="600" dirty="0" smtClean="0">
                <a:solidFill>
                  <a:schemeClr val="accent3">
                    <a:lumMod val="50000"/>
                  </a:schemeClr>
                </a:solidFill>
              </a:rPr>
              <a:t>Разнообразие животных</a:t>
            </a:r>
            <a:endParaRPr lang="ru-RU" sz="8000" b="1" spc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475" y="4812159"/>
            <a:ext cx="8686981" cy="566738"/>
          </a:xfrm>
        </p:spPr>
        <p:txBody>
          <a:bodyPr>
            <a:noAutofit/>
          </a:bodyPr>
          <a:lstStyle/>
          <a:p>
            <a:r>
              <a:rPr lang="ru-RU" sz="6000" b="0" spc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моллюски</a:t>
            </a:r>
            <a:endParaRPr lang="ru-RU" sz="6000" b="0" spc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6910" y="5517232"/>
            <a:ext cx="5486400" cy="804862"/>
          </a:xfrm>
        </p:spPr>
        <p:txBody>
          <a:bodyPr/>
          <a:lstStyle/>
          <a:p>
            <a:r>
              <a:rPr lang="ru-RU" dirty="0" smtClean="0"/>
              <a:t>В число моллюсков входят осьминоги, кальмары, водные и наземные улитки и многие другие. Моллюсков изучает наука малакология, а их раковины — конхиология.</a:t>
            </a:r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63688" y="548680"/>
            <a:ext cx="5486400" cy="4114800"/>
          </a:xfrm>
          <a:prstGeom prst="rect">
            <a:avLst/>
          </a:prstGeom>
        </p:spPr>
      </p:sp>
      <p:sp>
        <p:nvSpPr>
          <p:cNvPr id="6" name="Рисунок 2"/>
          <p:cNvSpPr txBox="1">
            <a:spLocks/>
          </p:cNvSpPr>
          <p:nvPr/>
        </p:nvSpPr>
        <p:spPr>
          <a:xfrm>
            <a:off x="1475656" y="980728"/>
            <a:ext cx="5486400" cy="4114800"/>
          </a:xfrm>
          <a:prstGeom prst="rect">
            <a:avLst/>
          </a:prstGeom>
        </p:spPr>
      </p:sp>
      <p:sp>
        <p:nvSpPr>
          <p:cNvPr id="7" name="Рисунок 2"/>
          <p:cNvSpPr txBox="1">
            <a:spLocks/>
          </p:cNvSpPr>
          <p:nvPr/>
        </p:nvSpPr>
        <p:spPr>
          <a:xfrm>
            <a:off x="1792328" y="548680"/>
            <a:ext cx="5486400" cy="4114800"/>
          </a:xfrm>
          <a:prstGeom prst="rect">
            <a:avLst/>
          </a:prstGeo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75" y="824795"/>
            <a:ext cx="5320105" cy="356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spc="600" dirty="0" smtClean="0">
                <a:solidFill>
                  <a:schemeClr val="accent2">
                    <a:lumMod val="75000"/>
                  </a:schemeClr>
                </a:solidFill>
              </a:rPr>
              <a:t>иглокожие</a:t>
            </a:r>
            <a:endParaRPr lang="ru-RU" sz="6000" b="1" spc="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04966" cy="28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79" y="3212976"/>
            <a:ext cx="4411028" cy="324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9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spc="600" dirty="0" smtClean="0">
                <a:solidFill>
                  <a:schemeClr val="accent3">
                    <a:lumMod val="50000"/>
                  </a:schemeClr>
                </a:solidFill>
              </a:rPr>
              <a:t>Ракообразные(раки, крабы, креветки)</a:t>
            </a:r>
            <a:endParaRPr lang="ru-RU" sz="4000" spc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557444" cy="29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2" y="1628800"/>
            <a:ext cx="3827918" cy="2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6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600" dirty="0" smtClean="0">
                <a:solidFill>
                  <a:schemeClr val="accent6">
                    <a:lumMod val="75000"/>
                  </a:schemeClr>
                </a:solidFill>
              </a:rPr>
              <a:t>Насекомые-животные у которых шесть ног.</a:t>
            </a:r>
            <a:endParaRPr lang="ru-RU" b="1" spc="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4" y="1556792"/>
            <a:ext cx="2304256" cy="454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1556793"/>
            <a:ext cx="3447256" cy="454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90" y="1556794"/>
            <a:ext cx="2935213" cy="45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Рыбы-водные животные , тело которых покрыто чешуёй.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7575"/>
            <a:ext cx="3917235" cy="26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39" y="3356992"/>
            <a:ext cx="4674565" cy="274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7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solidFill>
                  <a:srgbClr val="7030A0"/>
                </a:solidFill>
              </a:rPr>
              <a:t>Земноводные-животные , у которых кожа голая , нежная.</a:t>
            </a:r>
            <a:endParaRPr lang="ru-RU" b="1" spc="3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4535"/>
            <a:ext cx="41937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58" y="1556791"/>
            <a:ext cx="4231192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300" dirty="0" smtClean="0">
                <a:solidFill>
                  <a:srgbClr val="FF0000"/>
                </a:solidFill>
              </a:rPr>
              <a:t>Пресмыкающиеся или рептилии(тело покрыто сухими чешуйками ,панцирем)</a:t>
            </a:r>
            <a:endParaRPr lang="ru-RU" sz="3600" b="1" spc="3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24634"/>
            <a:ext cx="3223168" cy="217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79" y="1599231"/>
            <a:ext cx="3176703" cy="21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1873"/>
            <a:ext cx="3036107" cy="227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88" y="3800273"/>
            <a:ext cx="3386371" cy="23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solidFill>
                  <a:srgbClr val="002060"/>
                </a:solidFill>
              </a:rPr>
              <a:t>Птицы-животные ,тело которых покрыто перьями.</a:t>
            </a:r>
            <a:endParaRPr lang="ru-RU" b="1" spc="3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6956"/>
            <a:ext cx="3024336" cy="446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803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24089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121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черви</vt:lpstr>
      <vt:lpstr>моллюски</vt:lpstr>
      <vt:lpstr>иглокожие</vt:lpstr>
      <vt:lpstr>Ракообразные(раки, крабы, креветки)</vt:lpstr>
      <vt:lpstr>Насекомые-животные у которых шесть ног.</vt:lpstr>
      <vt:lpstr>Рыбы-водные животные , тело которых покрыто чешуёй.</vt:lpstr>
      <vt:lpstr>Земноводные-животные , у которых кожа голая , нежная.</vt:lpstr>
      <vt:lpstr>Пресмыкающиеся или рептилии(тело покрыто сухими чешуйками ,панцирем)</vt:lpstr>
      <vt:lpstr>Птицы-животные ,тело которых покрыто перьями.</vt:lpstr>
      <vt:lpstr>Звери-животные , тело которых покрыто шерстью.</vt:lpstr>
      <vt:lpstr>Разнообразие животных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черви</dc:title>
  <dc:creator>КЕЙ</dc:creator>
  <cp:lastModifiedBy>КЕЙ</cp:lastModifiedBy>
  <cp:revision>7</cp:revision>
  <dcterms:created xsi:type="dcterms:W3CDTF">2012-09-29T10:57:46Z</dcterms:created>
  <dcterms:modified xsi:type="dcterms:W3CDTF">2012-09-29T12:29:58Z</dcterms:modified>
</cp:coreProperties>
</file>