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8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3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3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5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8CBB-388C-4962-9256-92E875F2C6B5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E286-0FEC-43F5-9269-9A15690C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466318" cy="538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0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" y="461100"/>
            <a:ext cx="9240844" cy="597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2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2636912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201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1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793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400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18" y="5228059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" y="764704"/>
            <a:ext cx="84249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7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4575"/>
            <a:ext cx="720080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0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7119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2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725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2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83760" cy="63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5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4" y="692696"/>
            <a:ext cx="67745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5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5478"/>
            <a:ext cx="8736114" cy="54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33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0" y="692696"/>
            <a:ext cx="745797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91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КЕЙ</cp:lastModifiedBy>
  <cp:revision>5</cp:revision>
  <dcterms:created xsi:type="dcterms:W3CDTF">2012-09-26T15:58:41Z</dcterms:created>
  <dcterms:modified xsi:type="dcterms:W3CDTF">2012-10-03T17:53:44Z</dcterms:modified>
</cp:coreProperties>
</file>