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1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4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8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1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2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78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2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558F2-A07F-4C88-A37C-078588D5DB3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21D9A-4130-40D2-844B-1EF500090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4623"/>
            <a:ext cx="7270576" cy="2664297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Г. Х. Андерсен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1805-1875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3" y="1700808"/>
            <a:ext cx="3795652" cy="4994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12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Памятник Г. Х. Андерсену в Копенгагене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17284"/>
            <a:ext cx="3600400" cy="47792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5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Книги Г. Х. Андерсена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60097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596" y="3933056"/>
            <a:ext cx="1646300" cy="222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31481"/>
            <a:ext cx="1591047" cy="241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959" y="4095206"/>
            <a:ext cx="1592230" cy="207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082" y="1774156"/>
            <a:ext cx="2000580" cy="215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99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971" y="63137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751344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детства будущий писатель проявлял склонность к мечтанию и сочинительству, часто устраивал импровизированные домашние спектакли, вызывавшие смех и издёвки детей. В 1816 г. отец Андерсена умер, и мальчику пришлось работать ради пропитания. Он был подмастерьем сперва у ткача, затем у портного. Потом Андерсен работал на сигаретной фабрике. В раннем детстве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Ханс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Кристиан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был замкнутым ребёнком с большими голубыми глазами, который сидел в углу и играл в свою любимую игру — кукольный театр. Кукольным театром Андерсен увлекался и позднее.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Он рос очень утончённо нервным ребёнком, эмоциональным и восприимчивым.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83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возрасте 14 лет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Ханс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поехал в Копенгаген; мать отпустила его, так как надеялась, что он побудет там немного и вернётся. Когда она спросила причину, по которой он едет, покидая её, и дом, юный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Ханс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Кристиан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тотчас ответил: «Чтобы стать знаменитым!». Он поехал с целью устроиться на работу в театр, мотивируя это своей любовью ко всему тому, что с ним связано. Он получил деньги по рекомендательному письму полковника, в семье которого он устраивал в детстве свои спектакли. В течение года жизни в Копенгагене он пытался попасть в театр. Сперва он пришёл домой к известной певице и, от волнения заливаясь слезами, просил её устроить его в театр. Она, чтобы только отвязаться от назойливого подростка, обещала всё устроить, но не выполнила своего обещания. Позднее она заявила Андерсену, что просто приняла тогда его за сумасшедшего.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85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Память об Андерсене увековечена рядом скульптур и иных достопримечательностей: в Копенгагене в честь Андерсена установлена статуя Русалочки. Статуи сказочника есть в Нью-Йорке, Братиславе, Москве и Оденсе.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В Люблине существует кукольный театр имени Андерсена.[4]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В городе Сосновый Бор Ленинградской области существует детский игровой комплекс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Андерсенград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, названный в честь сказочника. Парк развлечений, основной темой которого являются сказки Андерсена, есть в Шанхае.[5]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В 2005 году была выпущены почтовые марки Беларуси и Казахстана, посвящённые Андерсену.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Учреждена премия имени Ганса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Христиана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Андерсена, победителям которой вручаются золотые медали.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0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accent4">
                    <a:lumMod val="75000"/>
                  </a:schemeClr>
                </a:solidFill>
              </a:rPr>
              <a:t>Отгадай сказку</a:t>
            </a:r>
            <a:endParaRPr lang="ru-RU" sz="5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09" y="2132856"/>
            <a:ext cx="317219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411" y="2276871"/>
            <a:ext cx="2847853" cy="3682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63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accent4">
                    <a:lumMod val="75000"/>
                  </a:schemeClr>
                </a:solidFill>
              </a:rPr>
              <a:t>Отгадай сказку</a:t>
            </a:r>
            <a:endParaRPr lang="ru-RU" sz="6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7" y="1916832"/>
            <a:ext cx="331812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954" y="1916832"/>
            <a:ext cx="334405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89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solidFill>
                  <a:schemeClr val="accent4">
                    <a:lumMod val="75000"/>
                  </a:schemeClr>
                </a:solidFill>
              </a:rPr>
              <a:t>Отгадай сказку</a:t>
            </a:r>
            <a:endParaRPr lang="ru-RU" sz="66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3728045" cy="3141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04964"/>
            <a:ext cx="4369643" cy="327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51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accent4">
                    <a:lumMod val="75000"/>
                  </a:schemeClr>
                </a:solidFill>
              </a:rPr>
              <a:t>Отгадай сказку</a:t>
            </a:r>
            <a:endParaRPr lang="ru-RU" sz="6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3236039" cy="429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80" y="2204864"/>
            <a:ext cx="48283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745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393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Г. Х. Андерсен</vt:lpstr>
      <vt:lpstr>Книги Г. Х. Андерсена</vt:lpstr>
      <vt:lpstr>Презентация PowerPoint</vt:lpstr>
      <vt:lpstr>Презентация PowerPoint</vt:lpstr>
      <vt:lpstr>Презентация PowerPoint</vt:lpstr>
      <vt:lpstr>Отгадай сказку</vt:lpstr>
      <vt:lpstr>Отгадай сказку</vt:lpstr>
      <vt:lpstr>Отгадай сказку</vt:lpstr>
      <vt:lpstr>Отгадай сказку</vt:lpstr>
      <vt:lpstr>Памятник Г. Х. Андерсену в Копенгагене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Х. Андерсен</dc:title>
  <dc:creator>КЕЙ</dc:creator>
  <cp:lastModifiedBy>КЕЙ</cp:lastModifiedBy>
  <cp:revision>7</cp:revision>
  <dcterms:created xsi:type="dcterms:W3CDTF">2012-11-03T17:28:00Z</dcterms:created>
  <dcterms:modified xsi:type="dcterms:W3CDTF">2012-11-03T18:36:04Z</dcterms:modified>
</cp:coreProperties>
</file>