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A79B9-04AD-4183-91EA-4B92C5566CBC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0F522-72EC-4BA5-887E-F1D3C5B5E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458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0F522-72EC-4BA5-887E-F1D3C5B5EE1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07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222E-0903-488F-953F-45C7896BECF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1CC3-9F27-462A-8F56-61F7B9BF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64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222E-0903-488F-953F-45C7896BECF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1CC3-9F27-462A-8F56-61F7B9BF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92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222E-0903-488F-953F-45C7896BECF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1CC3-9F27-462A-8F56-61F7B9BF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8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222E-0903-488F-953F-45C7896BECF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1CC3-9F27-462A-8F56-61F7B9BF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82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222E-0903-488F-953F-45C7896BECF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1CC3-9F27-462A-8F56-61F7B9BF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16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222E-0903-488F-953F-45C7896BECF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1CC3-9F27-462A-8F56-61F7B9BF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02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222E-0903-488F-953F-45C7896BECF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1CC3-9F27-462A-8F56-61F7B9BF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2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222E-0903-488F-953F-45C7896BECF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1CC3-9F27-462A-8F56-61F7B9BF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6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222E-0903-488F-953F-45C7896BECF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1CC3-9F27-462A-8F56-61F7B9BF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4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222E-0903-488F-953F-45C7896BECF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1CC3-9F27-462A-8F56-61F7B9BF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42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F222E-0903-488F-953F-45C7896BECF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1CC3-9F27-462A-8F56-61F7B9BF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46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F222E-0903-488F-953F-45C7896BECF7}" type="datetimeFigureOut">
              <a:rPr lang="ru-RU" smtClean="0"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01CC3-9F27-462A-8F56-61F7B9BF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50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243407"/>
            <a:ext cx="7772400" cy="2952328"/>
          </a:xfrm>
        </p:spPr>
        <p:txBody>
          <a:bodyPr>
            <a:normAutofit/>
          </a:bodyPr>
          <a:lstStyle/>
          <a:p>
            <a:r>
              <a:rPr lang="ru-RU" sz="8800" i="1" dirty="0" smtClean="0">
                <a:solidFill>
                  <a:schemeClr val="accent6">
                    <a:lumMod val="75000"/>
                  </a:schemeClr>
                </a:solidFill>
              </a:rPr>
              <a:t>А. С. Пушкин</a:t>
            </a:r>
            <a:endParaRPr lang="ru-RU" sz="8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88839"/>
            <a:ext cx="4109442" cy="4783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175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Памятник А. С. Пушкину</a:t>
            </a:r>
            <a:endParaRPr lang="ru-RU" sz="4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3216746" cy="471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782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Книги А. С. Пушкина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594" y="4005064"/>
            <a:ext cx="2263329" cy="285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422887"/>
            <a:ext cx="2236084" cy="2942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22887"/>
            <a:ext cx="1952774" cy="2816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97874"/>
            <a:ext cx="2223691" cy="3060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335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20688"/>
            <a:ext cx="4572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Величайший русский поэт и писатель, родоначальник новой русской литературы, создатель русского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литературного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языка. Окончил Царскосельский (Александровский) лицей (1817). Был близок к декабристам. В 1820 году под видом служебного перемещения был сослан на юг 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Екатеринослав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 Кавказ, Крым, Кишинев, Одесса). В 1824 году уволен со службы и выслан в село Михайловское под полицейский надзор до 1826 года. Скончался от раны, полученной на дуэли.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accent3">
                    <a:lumMod val="75000"/>
                  </a:schemeClr>
                </a:solidFill>
              </a:rPr>
              <a:t>Памятник А. С. Пушкину</a:t>
            </a:r>
            <a:endParaRPr lang="ru-RU" sz="40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5"/>
            <a:ext cx="4210789" cy="521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31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C00000"/>
                </a:solidFill>
              </a:rPr>
              <a:t>Отгадай сказку</a:t>
            </a:r>
            <a:endParaRPr lang="ru-RU" sz="60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94130"/>
            <a:ext cx="3240360" cy="430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94130"/>
            <a:ext cx="3450585" cy="4140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441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C00000"/>
                </a:solidFill>
              </a:rPr>
              <a:t>Отгадай сказку</a:t>
            </a:r>
            <a:endParaRPr lang="ru-RU" sz="60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374009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597" y="2132856"/>
            <a:ext cx="409629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322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solidFill>
                  <a:srgbClr val="C00000"/>
                </a:solidFill>
              </a:rPr>
              <a:t>Отгадай сказку</a:t>
            </a:r>
            <a:endParaRPr lang="ru-RU" sz="6000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42488"/>
            <a:ext cx="3227228" cy="456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42488"/>
            <a:ext cx="3213324" cy="467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37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63688" y="620688"/>
            <a:ext cx="5486400" cy="411480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9712" y="0"/>
            <a:ext cx="5082952" cy="4514998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Происхождение Александра Сергеевича Пушкина идёт от разветвлённого нетитулованного дворянского рода Пушкиных, восходившего по генеалогической легенде к «мужу </a:t>
            </a:r>
            <a:r>
              <a:rPr lang="ru-RU" sz="1600" b="1" dirty="0" err="1" smtClean="0"/>
              <a:t>честну</a:t>
            </a:r>
            <a:r>
              <a:rPr lang="ru-RU" sz="1600" b="1" dirty="0" smtClean="0"/>
              <a:t>» </a:t>
            </a:r>
            <a:r>
              <a:rPr lang="ru-RU" sz="1600" b="1" dirty="0" err="1" smtClean="0"/>
              <a:t>Ратше</a:t>
            </a:r>
            <a:r>
              <a:rPr lang="ru-RU" sz="1600" b="1" dirty="0" smtClean="0"/>
              <a:t>, современнику Александра Невского[4]. Пушкин неоднократно писал о своей родословной в стихах и прозе; он видел в своих предках образец древнего рода, истинной «аристократии», честно служившего отечеству, но не снискавшего благосклонности правителей и «гонимого». Не раз он обращался (в том числе в художественной форме) и к образу своего прадеда по матери — африканца Абрама Петровича Ганнибала, ставшего слугой и воспитанником Петра I, а потом военным инженером и генералом[5].</a:t>
            </a:r>
          </a:p>
          <a:p>
            <a:pPr lvl="0"/>
            <a:r>
              <a:rPr lang="ru-RU" sz="1600" b="1" dirty="0" smtClean="0"/>
              <a:t>Пушкин (1767—1848), светский острослов и поэт-любитель. Мать Пушкина — Надежда Осиповна (17</a:t>
            </a:r>
            <a:endParaRPr lang="ru-RU" sz="1600" b="1" i="1" dirty="0">
              <a:solidFill>
                <a:prstClr val="black"/>
              </a:solidFill>
            </a:endParaRPr>
          </a:p>
          <a:p>
            <a:pPr lvl="0"/>
            <a:r>
              <a:rPr lang="ru-RU" sz="1600" b="1" i="1" dirty="0">
                <a:solidFill>
                  <a:prstClr val="black"/>
                </a:solidFill>
              </a:rPr>
              <a:t>Дед по отцу Лев Александрович — артиллерии полковник, гвардии капитан. Отец — Сергей Львович </a:t>
            </a:r>
            <a:r>
              <a:rPr lang="ru-RU" sz="1600" b="1" dirty="0" smtClean="0"/>
              <a:t>75—1836), внучка Ганнибала. Дядя по отцу, Василий Львович (1766—1830), был известным поэтом круга Карамзина. Из детей Сергея Львовича и Надежды Осиповны, кроме Александра, выжили дочь Ольга (в замужестве Павлищева, 1797—1868) и сын Лев (1805—1852)[6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4065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26876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Шесть лет Пушкин провёл в Царскосельском лицее, открытом 19 октября 1811 года. Здесь юный поэт пережил события Отечественной войны 1812 года. Здесь впервые открылся и был высоко оценён его поэтический дар. Воспоминания о годах, проведённых в Лицее, о лицейском братстве навсегда остались в душе поэта</a:t>
            </a:r>
          </a:p>
        </p:txBody>
      </p:sp>
    </p:spTree>
    <p:extLst>
      <p:ext uri="{BB962C8B-B14F-4D97-AF65-F5344CB8AC3E}">
        <p14:creationId xmlns:p14="http://schemas.microsoft.com/office/powerpoint/2010/main" val="3905849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342</Words>
  <Application>Microsoft Office PowerPoint</Application>
  <PresentationFormat>Экран (4:3)</PresentationFormat>
  <Paragraphs>13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А. С. Пушкин</vt:lpstr>
      <vt:lpstr>Книги А. С. Пушкина</vt:lpstr>
      <vt:lpstr>Презентация PowerPoint</vt:lpstr>
      <vt:lpstr>Памятник А. С. Пушкину</vt:lpstr>
      <vt:lpstr>Отгадай сказку</vt:lpstr>
      <vt:lpstr>Отгадай сказку</vt:lpstr>
      <vt:lpstr>Отгадай сказку</vt:lpstr>
      <vt:lpstr>Презентация PowerPoint</vt:lpstr>
      <vt:lpstr>Презентация PowerPoint</vt:lpstr>
      <vt:lpstr>Памятник А. С. Пушкину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 С. Пушкин</dc:title>
  <dc:creator>КЕЙ</dc:creator>
  <cp:lastModifiedBy>КЕЙ</cp:lastModifiedBy>
  <cp:revision>6</cp:revision>
  <dcterms:created xsi:type="dcterms:W3CDTF">2012-11-03T18:44:05Z</dcterms:created>
  <dcterms:modified xsi:type="dcterms:W3CDTF">2012-11-03T19:48:02Z</dcterms:modified>
</cp:coreProperties>
</file>