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E4A78D-F3CC-4A68-8D17-8CD8093E1BC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36AAD4-AB97-489E-8110-87E2D1B1F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03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малая Родина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DC107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430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Вот мы и дома!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-0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81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Наш посёлок Крестцы окружают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сказочно красивые леса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17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Вокруг много живописных рек и озёр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то-0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765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Направо пойдёшь  -  берёзовые рощи!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17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09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Налево пойдёшь  - сосновые боры!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17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Пойдём  по лесу с нами! может, и ты найдёшь такой гриб.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DC107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5698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 если повезёт, так и такой!</a:t>
            </a:r>
            <a:endParaRPr lang="ru-RU" sz="3600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то-00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33265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 болоте растёт клюква. Кислая? Зато полезная!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то-0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93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Напоследок погуляем по Летнему саду.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72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Моя малая Родина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люда</dc:creator>
  <cp:lastModifiedBy>люда</cp:lastModifiedBy>
  <cp:revision>4</cp:revision>
  <dcterms:created xsi:type="dcterms:W3CDTF">2012-12-27T14:33:22Z</dcterms:created>
  <dcterms:modified xsi:type="dcterms:W3CDTF">2013-02-09T16:57:48Z</dcterms:modified>
</cp:coreProperties>
</file>