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перфолента 13"/>
          <p:cNvSpPr/>
          <p:nvPr/>
        </p:nvSpPr>
        <p:spPr>
          <a:xfrm>
            <a:off x="4786314" y="714356"/>
            <a:ext cx="2857520" cy="14287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5429256" y="3643314"/>
            <a:ext cx="3214710" cy="157163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1214414" y="5214950"/>
            <a:ext cx="5072098" cy="150019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214282" y="3786190"/>
            <a:ext cx="3214710" cy="14287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214282" y="357166"/>
            <a:ext cx="3571900" cy="14287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571604" y="2285992"/>
            <a:ext cx="435771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85918" y="2643182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Имя прилагательное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571480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Отвечает на вопросы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Какой? Какая? Какое?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071942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Обозначает признак предмета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5429264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Дружит с существительным и подчиняется ему в роде, числе и падеже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0694" y="3857628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Даёт описание предмета, делает речь красочной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114298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Часть речи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53578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сочная, вкусная , сладкая, свежая, кислая, квашеная, цветная, морская , ранняя, белокочанная…</a:t>
            </a:r>
            <a:endParaRPr lang="ru-RU" dirty="0"/>
          </a:p>
        </p:txBody>
      </p:sp>
      <p:pic>
        <p:nvPicPr>
          <p:cNvPr id="4" name="Рисунок 3" descr="капуста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3214686"/>
            <a:ext cx="2105541" cy="2000264"/>
          </a:xfrm>
          <a:prstGeom prst="rect">
            <a:avLst/>
          </a:prstGeom>
        </p:spPr>
      </p:pic>
      <p:pic>
        <p:nvPicPr>
          <p:cNvPr id="5" name="Рисунок 4" descr="морск капуста.jpe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929190" y="3357562"/>
            <a:ext cx="1786608" cy="1192904"/>
          </a:xfrm>
          <a:prstGeom prst="rect">
            <a:avLst/>
          </a:prstGeom>
        </p:spPr>
      </p:pic>
      <p:pic>
        <p:nvPicPr>
          <p:cNvPr id="6" name="Рисунок 5" descr="кваш капуста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2071670" y="4572008"/>
            <a:ext cx="2571768" cy="1910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цв. капуста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643702" y="4643446"/>
            <a:ext cx="2023343" cy="20192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57290" y="357166"/>
            <a:ext cx="5627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Словарная работа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редкое, комнатное, дикое, полезное, ядовитое, целебное, садовое, полевое…</a:t>
            </a:r>
            <a:endParaRPr lang="ru-RU" dirty="0"/>
          </a:p>
        </p:txBody>
      </p:sp>
      <p:pic>
        <p:nvPicPr>
          <p:cNvPr id="4" name="Рисунок 3" descr="растени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3071810"/>
            <a:ext cx="1428750" cy="1428750"/>
          </a:xfrm>
          <a:prstGeom prst="rect">
            <a:avLst/>
          </a:prstGeom>
        </p:spPr>
      </p:pic>
      <p:pic>
        <p:nvPicPr>
          <p:cNvPr id="5" name="Рисунок 4" descr="растение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928934"/>
            <a:ext cx="1905000" cy="1428750"/>
          </a:xfrm>
          <a:prstGeom prst="rect">
            <a:avLst/>
          </a:prstGeom>
        </p:spPr>
      </p:pic>
      <p:pic>
        <p:nvPicPr>
          <p:cNvPr id="6" name="Рисунок 5" descr="растение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5000636"/>
            <a:ext cx="1962150" cy="1428750"/>
          </a:xfrm>
          <a:prstGeom prst="rect">
            <a:avLst/>
          </a:prstGeom>
        </p:spPr>
      </p:pic>
      <p:pic>
        <p:nvPicPr>
          <p:cNvPr id="7" name="Рисунок 6" descr="садов цв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8" y="3071810"/>
            <a:ext cx="1790700" cy="1428750"/>
          </a:xfrm>
          <a:prstGeom prst="rect">
            <a:avLst/>
          </a:prstGeom>
        </p:spPr>
      </p:pic>
      <p:pic>
        <p:nvPicPr>
          <p:cNvPr id="8" name="Рисунок 7" descr="ядовитое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5072066" y="4714884"/>
            <a:ext cx="1285872" cy="171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небольшой, огромный, современный, чистый, шумный, морской, речной, железнодорожный…</a:t>
            </a:r>
            <a:endParaRPr lang="ru-RU" dirty="0"/>
          </a:p>
        </p:txBody>
      </p:sp>
      <p:pic>
        <p:nvPicPr>
          <p:cNvPr id="4" name="Рисунок 3" descr="вокзал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0035" y="3286124"/>
            <a:ext cx="3214710" cy="2273942"/>
          </a:xfrm>
          <a:prstGeom prst="rect">
            <a:avLst/>
          </a:prstGeom>
        </p:spPr>
      </p:pic>
      <p:pic>
        <p:nvPicPr>
          <p:cNvPr id="5" name="Рисунок 4" descr="речной вокзал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72066" y="3000372"/>
            <a:ext cx="2762269" cy="2071702"/>
          </a:xfrm>
          <a:prstGeom prst="rect">
            <a:avLst/>
          </a:prstGeom>
        </p:spPr>
      </p:pic>
      <p:pic>
        <p:nvPicPr>
          <p:cNvPr id="6" name="Рисунок 5" descr="морской вокзал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000496" y="5357826"/>
            <a:ext cx="3123191" cy="1233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8686800" cy="56261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спелая, твёрдая, мягкая, высокоурожайная, яровая, озимая…</a:t>
            </a:r>
            <a:endParaRPr lang="ru-RU" dirty="0"/>
          </a:p>
        </p:txBody>
      </p:sp>
      <p:pic>
        <p:nvPicPr>
          <p:cNvPr id="4" name="Рисунок 3" descr="пшеница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85720" y="2714620"/>
            <a:ext cx="2905113" cy="2178835"/>
          </a:xfrm>
          <a:prstGeom prst="rect">
            <a:avLst/>
          </a:prstGeom>
        </p:spPr>
      </p:pic>
      <p:pic>
        <p:nvPicPr>
          <p:cNvPr id="5" name="Рисунок 4" descr="пшеница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428992" y="4643446"/>
            <a:ext cx="3000396" cy="1982405"/>
          </a:xfrm>
          <a:prstGeom prst="rect">
            <a:avLst/>
          </a:prstGeom>
        </p:spPr>
      </p:pic>
      <p:pic>
        <p:nvPicPr>
          <p:cNvPr id="6" name="Рисунок 5" descr="озимая пшеница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572132" y="2434568"/>
            <a:ext cx="2786083" cy="1931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158162" cy="55721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</a:t>
            </a:r>
            <a:r>
              <a:rPr lang="en-US" b="1" dirty="0" smtClean="0"/>
              <a:t>X</a:t>
            </a:r>
            <a:endParaRPr lang="ru-RU" b="1" dirty="0" smtClean="0"/>
          </a:p>
          <a:p>
            <a:pPr>
              <a:buNone/>
            </a:pPr>
            <a:r>
              <a:rPr lang="ru-RU" sz="4000" b="1" dirty="0" smtClean="0"/>
              <a:t>им. сущ.                           им. </a:t>
            </a:r>
            <a:r>
              <a:rPr lang="ru-RU" sz="4000" b="1" dirty="0" err="1" smtClean="0"/>
              <a:t>прилаг</a:t>
            </a:r>
            <a:r>
              <a:rPr lang="ru-RU" sz="4000" b="1" dirty="0" smtClean="0"/>
              <a:t>.</a:t>
            </a:r>
          </a:p>
          <a:p>
            <a:pPr>
              <a:buNone/>
            </a:pPr>
            <a:r>
              <a:rPr lang="ru-RU" sz="4000" b="1" dirty="0" smtClean="0"/>
              <a:t>                     </a:t>
            </a:r>
            <a:r>
              <a:rPr lang="ru-RU" sz="4000" dirty="0" smtClean="0"/>
              <a:t>( какая ?  )</a:t>
            </a:r>
            <a:endParaRPr lang="ru-RU" sz="4000" b="1" dirty="0" smtClean="0"/>
          </a:p>
          <a:p>
            <a:pPr>
              <a:buNone/>
            </a:pPr>
            <a:r>
              <a:rPr lang="ru-RU" sz="4000" dirty="0" smtClean="0"/>
              <a:t>       </a:t>
            </a:r>
            <a:r>
              <a:rPr lang="en-US" b="1" dirty="0" smtClean="0"/>
              <a:t>x</a:t>
            </a:r>
            <a:endParaRPr lang="ru-RU" b="1" dirty="0" smtClean="0"/>
          </a:p>
          <a:p>
            <a:pPr>
              <a:buNone/>
            </a:pPr>
            <a:r>
              <a:rPr lang="ru-RU" sz="4000" dirty="0" smtClean="0"/>
              <a:t>  порода        как</a:t>
            </a:r>
            <a:r>
              <a:rPr lang="ru-RU" sz="4000" b="1" dirty="0" smtClean="0">
                <a:solidFill>
                  <a:srgbClr val="C00000"/>
                </a:solidFill>
              </a:rPr>
              <a:t>ая</a:t>
            </a:r>
            <a:r>
              <a:rPr lang="ru-RU" sz="4000" dirty="0" smtClean="0">
                <a:solidFill>
                  <a:srgbClr val="C00000"/>
                </a:solidFill>
              </a:rPr>
              <a:t> </a:t>
            </a:r>
            <a:r>
              <a:rPr lang="ru-RU" sz="4000" dirty="0" smtClean="0"/>
              <a:t>?               редк</a:t>
            </a:r>
            <a:r>
              <a:rPr lang="ru-RU" sz="4000" b="1" dirty="0" smtClean="0">
                <a:solidFill>
                  <a:srgbClr val="C00000"/>
                </a:solidFill>
              </a:rPr>
              <a:t>ая</a:t>
            </a:r>
          </a:p>
          <a:p>
            <a:pPr>
              <a:buNone/>
            </a:pPr>
            <a:r>
              <a:rPr lang="ru-RU" sz="4000" dirty="0" smtClean="0"/>
              <a:t>   шарфа        как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rgbClr val="C00000"/>
                </a:solidFill>
              </a:rPr>
              <a:t>го</a:t>
            </a:r>
            <a:r>
              <a:rPr lang="ru-RU" sz="4000" dirty="0" smtClean="0"/>
              <a:t>?               син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solidFill>
                  <a:srgbClr val="C00000"/>
                </a:solidFill>
              </a:rPr>
              <a:t>го</a:t>
            </a:r>
          </a:p>
          <a:p>
            <a:pPr>
              <a:buNone/>
            </a:pPr>
            <a:r>
              <a:rPr lang="ru-RU" sz="4000" dirty="0" smtClean="0"/>
              <a:t>с  конём        как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>
                <a:solidFill>
                  <a:srgbClr val="C00000"/>
                </a:solidFill>
              </a:rPr>
              <a:t>м </a:t>
            </a:r>
            <a:r>
              <a:rPr lang="ru-RU" sz="4000" dirty="0" smtClean="0"/>
              <a:t>?             быстр</a:t>
            </a:r>
            <a:r>
              <a:rPr lang="ru-RU" sz="4000" b="1" dirty="0" smtClean="0">
                <a:solidFill>
                  <a:srgbClr val="FF0000"/>
                </a:solidFill>
              </a:rPr>
              <a:t>ы</a:t>
            </a:r>
            <a:r>
              <a:rPr lang="ru-RU" sz="4000" b="1" dirty="0" smtClean="0">
                <a:solidFill>
                  <a:srgbClr val="C00000"/>
                </a:solidFill>
              </a:rPr>
              <a:t>м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dirty="0" smtClean="0"/>
              <a:t>воду              как</a:t>
            </a:r>
            <a:r>
              <a:rPr lang="ru-RU" sz="4000" b="1" dirty="0" smtClean="0">
                <a:solidFill>
                  <a:srgbClr val="FF0000"/>
                </a:solidFill>
              </a:rPr>
              <a:t>у</a:t>
            </a:r>
            <a:r>
              <a:rPr lang="ru-RU" sz="4000" b="1" dirty="0" smtClean="0">
                <a:solidFill>
                  <a:srgbClr val="C00000"/>
                </a:solidFill>
              </a:rPr>
              <a:t>ю</a:t>
            </a:r>
            <a:r>
              <a:rPr lang="ru-RU" sz="4000" dirty="0" smtClean="0"/>
              <a:t>?                син</a:t>
            </a:r>
            <a:r>
              <a:rPr lang="ru-RU" sz="4000" b="1" dirty="0" smtClean="0">
                <a:solidFill>
                  <a:srgbClr val="FF0000"/>
                </a:solidFill>
              </a:rPr>
              <a:t>ю</a:t>
            </a:r>
            <a:r>
              <a:rPr lang="ru-RU" sz="4000" b="1" dirty="0" smtClean="0">
                <a:solidFill>
                  <a:srgbClr val="C00000"/>
                </a:solidFill>
              </a:rPr>
              <a:t>ю</a:t>
            </a:r>
          </a:p>
          <a:p>
            <a:pPr>
              <a:buNone/>
            </a:pPr>
            <a:endParaRPr lang="ru-RU" sz="4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40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1857356" y="228599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14282" y="285728"/>
            <a:ext cx="821537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Написание безударных падежных   окончаний    имен прилагательных. </a:t>
            </a:r>
            <a:endParaRPr lang="ru-RU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2.5E-6 -0.0629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86634" cy="6800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Фразеологические обороты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5054617"/>
          </a:xfrm>
        </p:spPr>
        <p:txBody>
          <a:bodyPr>
            <a:normAutofit/>
          </a:bodyPr>
          <a:lstStyle/>
          <a:p>
            <a:r>
              <a:rPr lang="ru-RU" b="1" dirty="0" smtClean="0"/>
              <a:t>Остаться у    разбит…</a:t>
            </a:r>
            <a:r>
              <a:rPr lang="ru-RU" sz="2800" b="1" dirty="0" smtClean="0"/>
              <a:t>                       </a:t>
            </a:r>
          </a:p>
          <a:p>
            <a:pPr>
              <a:buNone/>
            </a:pPr>
            <a:r>
              <a:rPr lang="ru-RU" b="1" dirty="0" smtClean="0"/>
              <a:t>  корыта.</a:t>
            </a:r>
          </a:p>
          <a:p>
            <a:endParaRPr lang="ru-RU" sz="2800" b="1" dirty="0" smtClean="0"/>
          </a:p>
          <a:p>
            <a:r>
              <a:rPr lang="ru-RU" b="1" dirty="0" smtClean="0"/>
              <a:t>По    щучь…      велению, </a:t>
            </a:r>
          </a:p>
          <a:p>
            <a:pPr>
              <a:buNone/>
            </a:pPr>
            <a:r>
              <a:rPr lang="ru-RU" b="1" dirty="0" smtClean="0"/>
              <a:t> по моему хотению.</a:t>
            </a:r>
          </a:p>
          <a:p>
            <a:endParaRPr lang="ru-RU" sz="2800" b="1" dirty="0" smtClean="0"/>
          </a:p>
          <a:p>
            <a:r>
              <a:rPr lang="ru-RU" b="1" dirty="0" smtClean="0"/>
              <a:t>Гадать на  </a:t>
            </a:r>
            <a:r>
              <a:rPr lang="ru-RU" b="1" dirty="0" err="1" smtClean="0"/>
              <a:t>кофейн</a:t>
            </a:r>
            <a:r>
              <a:rPr lang="ru-RU" b="1" dirty="0" smtClean="0"/>
              <a:t>..  гуще.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5143512"/>
            <a:ext cx="2714644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 человека ничего не получилось из задуманного, мечты не осуществились, остался с чем был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5357826"/>
            <a:ext cx="2357454" cy="12144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 по волшебству, чудом, как бы само собой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388" y="4857760"/>
            <a:ext cx="2500330" cy="17859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Строить беспочвенные, ни на чём не основанные догадки и предположения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43 -0.02084 L 0.56962 -0.3696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" y="-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-0.0838 L 0.18055 -0.6113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16157 L -0.00989 -0.1074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4294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Густой  </a:t>
            </a:r>
            <a:r>
              <a:rPr lang="ru-RU" dirty="0" err="1" smtClean="0"/>
              <a:t>зелёнай</a:t>
            </a:r>
            <a:r>
              <a:rPr lang="ru-RU" dirty="0" smtClean="0"/>
              <a:t> ельник  у дороги,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Глубокия</a:t>
            </a:r>
            <a:r>
              <a:rPr lang="ru-RU" dirty="0" smtClean="0"/>
              <a:t>   </a:t>
            </a:r>
            <a:r>
              <a:rPr lang="ru-RU" dirty="0" err="1" smtClean="0"/>
              <a:t>пушистыя</a:t>
            </a:r>
            <a:r>
              <a:rPr lang="ru-RU" dirty="0" smtClean="0"/>
              <a:t>  снега.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В них шёл олень, могучий,  </a:t>
            </a:r>
            <a:r>
              <a:rPr lang="ru-RU" dirty="0" err="1" smtClean="0"/>
              <a:t>тонконогый</a:t>
            </a:r>
            <a:r>
              <a:rPr lang="ru-RU" dirty="0" smtClean="0"/>
              <a:t>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К спине откинув  тяжкая  рога.</a:t>
            </a:r>
            <a:endParaRPr lang="ru-RU" dirty="0"/>
          </a:p>
        </p:txBody>
      </p:sp>
      <p:pic>
        <p:nvPicPr>
          <p:cNvPr id="4" name="Рисунок 3" descr="олень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57158" y="357167"/>
            <a:ext cx="4643470" cy="3107553"/>
          </a:xfrm>
          <a:prstGeom prst="rect">
            <a:avLst/>
          </a:prstGeom>
        </p:spPr>
      </p:pic>
      <p:pic>
        <p:nvPicPr>
          <p:cNvPr id="5" name="Рисунок 4" descr="олень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285728"/>
            <a:ext cx="2598915" cy="3721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</TotalTime>
  <Words>235</Words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Фразеологические обороты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xp home</cp:lastModifiedBy>
  <cp:revision>60</cp:revision>
  <dcterms:modified xsi:type="dcterms:W3CDTF">2013-09-07T09:52:29Z</dcterms:modified>
</cp:coreProperties>
</file>