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4AB568-3AEF-4208-9399-34B13B039336}" type="datetimeFigureOut">
              <a:rPr lang="ru-RU" smtClean="0"/>
              <a:pPr/>
              <a:t>03.12.2010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FDC2C8-20A8-4796-9623-8AD7E7A6987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01.%20&#65533;&#65533;&#65533;&#65533;&#65533;&#65533;%20(&#65533;&#65533;&#65533;&#65533;&#65533;&#65533;)%5bmp3lemon.net%5d.mp3" TargetMode="Externa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1480"/>
            <a:ext cx="7851648" cy="1828800"/>
          </a:xfrm>
        </p:spPr>
        <p:txBody>
          <a:bodyPr/>
          <a:lstStyle/>
          <a:p>
            <a:r>
              <a:rPr lang="ru-RU" dirty="0" smtClean="0"/>
              <a:t>Математика 1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14686"/>
            <a:ext cx="7854696" cy="1752600"/>
          </a:xfrm>
        </p:spPr>
        <p:txBody>
          <a:bodyPr/>
          <a:lstStyle/>
          <a:p>
            <a:r>
              <a:rPr lang="ru-RU" dirty="0" err="1" smtClean="0"/>
              <a:t>Тема:Сложение</a:t>
            </a:r>
            <a:r>
              <a:rPr lang="ru-RU" dirty="0" smtClean="0"/>
              <a:t> и вычитание вида +-3(закрепление).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dirty="0" smtClean="0"/>
              <a:t>  1,9,8,7.        3,7,4,10.         2,4,5,6.</a:t>
            </a:r>
            <a:endParaRPr lang="ru-RU" sz="4400" dirty="0" smtClean="0"/>
          </a:p>
          <a:p>
            <a:pPr>
              <a:buNone/>
            </a:pPr>
            <a:endParaRPr lang="ru-RU" sz="44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857224" y="1714488"/>
            <a:ext cx="1643074" cy="214314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3714744" y="1857364"/>
            <a:ext cx="1643074" cy="2071702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6572264" y="1785926"/>
            <a:ext cx="1714512" cy="2071702"/>
          </a:xfrm>
          <a:prstGeom prst="flowChartExtra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214282" y="1357298"/>
            <a:ext cx="3500462" cy="3429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072066" y="1428736"/>
            <a:ext cx="3500462" cy="3429024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1285852" y="2500306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357422" y="2500306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143636" y="2500306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7215206" y="2500306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7630278">
            <a:off x="386530" y="916758"/>
            <a:ext cx="2857520" cy="3286148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8701079">
            <a:off x="5620938" y="3388852"/>
            <a:ext cx="2928958" cy="335756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57430"/>
            <a:ext cx="8643966" cy="1714512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sz="6600" dirty="0" smtClean="0">
                <a:solidFill>
                  <a:srgbClr val="7030A0"/>
                </a:solidFill>
              </a:rPr>
              <a:t>        Спасибо за урок.</a:t>
            </a:r>
            <a:endParaRPr lang="ru-RU" sz="6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072206"/>
            <a:ext cx="8229600" cy="4389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30106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438912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Прежде чем ответить, хорошо подумай!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multfilm-2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286124"/>
            <a:ext cx="2795595" cy="3336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         </a:t>
            </a:r>
            <a:r>
              <a:rPr lang="ru-RU" sz="6600" dirty="0" err="1" smtClean="0">
                <a:solidFill>
                  <a:srgbClr val="7030A0"/>
                </a:solidFill>
              </a:rPr>
              <a:t>Физминутка</a:t>
            </a:r>
            <a:r>
              <a:rPr lang="ru-RU" sz="6600" dirty="0" smtClean="0">
                <a:solidFill>
                  <a:srgbClr val="7030A0"/>
                </a:solidFill>
              </a:rPr>
              <a:t>.</a:t>
            </a:r>
            <a:endParaRPr lang="ru-RU" sz="6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txBody>
          <a:bodyPr/>
          <a:lstStyle/>
          <a:p>
            <a:r>
              <a:rPr lang="ru-RU" dirty="0" smtClean="0"/>
              <a:t>Утром встал гусак на лапки</a:t>
            </a:r>
          </a:p>
          <a:p>
            <a:r>
              <a:rPr lang="ru-RU" dirty="0" smtClean="0"/>
              <a:t>Приготовился к зарядке.</a:t>
            </a:r>
          </a:p>
          <a:p>
            <a:r>
              <a:rPr lang="ru-RU" dirty="0" smtClean="0"/>
              <a:t>Повернулся влево , вправо</a:t>
            </a:r>
          </a:p>
          <a:p>
            <a:r>
              <a:rPr lang="ru-RU" dirty="0" smtClean="0"/>
              <a:t>Приседанья сделал славно.</a:t>
            </a:r>
          </a:p>
          <a:p>
            <a:r>
              <a:rPr lang="ru-RU" dirty="0" smtClean="0"/>
              <a:t>Клювиком почистил пух </a:t>
            </a:r>
          </a:p>
          <a:p>
            <a:r>
              <a:rPr lang="ru-RU" dirty="0" smtClean="0"/>
              <a:t>И опять за парту- плюх.</a:t>
            </a:r>
            <a:endParaRPr lang="ru-RU" dirty="0"/>
          </a:p>
        </p:txBody>
      </p:sp>
      <p:pic>
        <p:nvPicPr>
          <p:cNvPr id="4" name="Рисунок 3" descr="mult-pict.narod.ru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4000504"/>
            <a:ext cx="2190762" cy="2628914"/>
          </a:xfrm>
          <a:prstGeom prst="rect">
            <a:avLst/>
          </a:prstGeom>
        </p:spPr>
      </p:pic>
      <p:pic>
        <p:nvPicPr>
          <p:cNvPr id="5" name="Рисунок 4" descr="mult-pict.narod.ru8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1285860"/>
            <a:ext cx="3467115" cy="4733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>
            <a:off x="1714480" y="428604"/>
            <a:ext cx="1357322" cy="1285884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1357290" y="2643182"/>
            <a:ext cx="2071702" cy="200026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000496" y="4929198"/>
            <a:ext cx="1500198" cy="1428760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6143636" y="2928934"/>
            <a:ext cx="428628" cy="1071570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5572132" y="642918"/>
            <a:ext cx="928694" cy="92869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3286116" y="4214818"/>
            <a:ext cx="2357454" cy="2286016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571868" y="2714620"/>
            <a:ext cx="1785950" cy="1714512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786182" y="1571612"/>
            <a:ext cx="1357322" cy="1285884"/>
          </a:xfrm>
          <a:prstGeom prst="flowChartConnector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3929058" y="642918"/>
            <a:ext cx="1143008" cy="1143008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извлечение 7"/>
          <p:cNvSpPr/>
          <p:nvPr/>
        </p:nvSpPr>
        <p:spPr>
          <a:xfrm rot="14528989">
            <a:off x="3751328" y="2028504"/>
            <a:ext cx="435803" cy="1153349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071934" y="1928802"/>
            <a:ext cx="214314" cy="214314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643438" y="2000240"/>
            <a:ext cx="214314" cy="214314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5" idx="6"/>
          </p:cNvCxnSpPr>
          <p:nvPr/>
        </p:nvCxnSpPr>
        <p:spPr>
          <a:xfrm>
            <a:off x="5357818" y="3571876"/>
            <a:ext cx="114300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428860" y="3500438"/>
            <a:ext cx="107157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6322231" y="4250537"/>
            <a:ext cx="42862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72264" y="4071942"/>
            <a:ext cx="42862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6536545" y="3893347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2214546" y="4357694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0800000" flipV="1">
            <a:off x="2071670" y="4143380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V="1">
            <a:off x="2214546" y="3929066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6110310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У.</a:t>
            </a:r>
          </a:p>
          <a:p>
            <a:pPr>
              <a:buNone/>
            </a:pPr>
            <a:r>
              <a:rPr lang="ru-RU" sz="9600" dirty="0" smtClean="0"/>
              <a:t>            Р.       О</a:t>
            </a:r>
          </a:p>
          <a:p>
            <a:r>
              <a:rPr lang="ru-RU" sz="9600" dirty="0" smtClean="0"/>
              <a:t>В.</a:t>
            </a:r>
          </a:p>
          <a:p>
            <a:endParaRPr lang="ru-RU" sz="7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357422" y="3357562"/>
            <a:ext cx="157163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285984" y="1000108"/>
            <a:ext cx="164307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43504" y="2786058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82472c04298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214422"/>
            <a:ext cx="6096042" cy="4572032"/>
          </a:xfrm>
        </p:spPr>
      </p:pic>
      <p:pic>
        <p:nvPicPr>
          <p:cNvPr id="19" name="Рисунок 18" descr="%D1%ED%E5%E3%E8%F0%FC %EF%F2%E8%F7%EA%E0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4286256"/>
            <a:ext cx="890656" cy="857256"/>
          </a:xfrm>
          <a:prstGeom prst="rect">
            <a:avLst/>
          </a:prstGeom>
        </p:spPr>
      </p:pic>
      <p:pic>
        <p:nvPicPr>
          <p:cNvPr id="20" name="Рисунок 19" descr="%D1%ED%E5%E3%E8%F0%FC %EF%F2%E8%F7%EA%E0 (Small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4000496" y="3857628"/>
            <a:ext cx="785818" cy="685907"/>
          </a:xfrm>
          <a:prstGeom prst="rect">
            <a:avLst/>
          </a:prstGeom>
        </p:spPr>
      </p:pic>
      <p:pic>
        <p:nvPicPr>
          <p:cNvPr id="21" name="Рисунок 20" descr="%D1%ED%E5%E3%E8%F0%FC %EF%F2%E8%F7%EA%E0 (Small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571736" y="4572008"/>
            <a:ext cx="857256" cy="912418"/>
          </a:xfrm>
          <a:prstGeom prst="rect">
            <a:avLst/>
          </a:prstGeom>
        </p:spPr>
      </p:pic>
      <p:pic>
        <p:nvPicPr>
          <p:cNvPr id="22" name="Рисунок 21" descr="%D1%ED%E5%E3%E8%F0%FC %EF%F2%E8%F7%EA%E0 (Small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14612" y="3643314"/>
            <a:ext cx="826917" cy="795908"/>
          </a:xfrm>
          <a:prstGeom prst="rect">
            <a:avLst/>
          </a:prstGeom>
        </p:spPr>
      </p:pic>
      <p:pic>
        <p:nvPicPr>
          <p:cNvPr id="23" name="Рисунок 22" descr="r2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7286644" y="2071678"/>
            <a:ext cx="1643074" cy="2049780"/>
          </a:xfrm>
          <a:prstGeom prst="rect">
            <a:avLst/>
          </a:prstGeom>
        </p:spPr>
      </p:pic>
      <p:pic>
        <p:nvPicPr>
          <p:cNvPr id="24" name="Рисунок 23" descr="r2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7203736" y="4214818"/>
            <a:ext cx="1440230" cy="1521522"/>
          </a:xfrm>
          <a:prstGeom prst="rect">
            <a:avLst/>
          </a:prstGeom>
        </p:spPr>
      </p:pic>
      <p:pic>
        <p:nvPicPr>
          <p:cNvPr id="25" name="Рисунок 24" descr="r2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7215206" y="714356"/>
            <a:ext cx="1571636" cy="1546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ru-RU" sz="7200" dirty="0" smtClean="0"/>
              <a:t>       </a:t>
            </a:r>
            <a:r>
              <a:rPr lang="ru-RU" sz="7200" dirty="0" err="1" smtClean="0"/>
              <a:t>Физминутка</a:t>
            </a:r>
            <a:r>
              <a:rPr lang="ru-RU" sz="7200" dirty="0" smtClean="0"/>
              <a:t>.</a:t>
            </a:r>
            <a:endParaRPr lang="ru-RU" sz="7200" dirty="0"/>
          </a:p>
        </p:txBody>
      </p:sp>
      <p:pic>
        <p:nvPicPr>
          <p:cNvPr id="4" name="01. ������ (������)[mp3lemon.net]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01090" y="6553200"/>
            <a:ext cx="304800" cy="304800"/>
          </a:xfrm>
          <a:prstGeom prst="rect">
            <a:avLst/>
          </a:prstGeom>
        </p:spPr>
      </p:pic>
      <p:pic>
        <p:nvPicPr>
          <p:cNvPr id="5" name="Picture 12" descr="V16ANI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1571612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392877" y="3107529"/>
            <a:ext cx="2214578" cy="1428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928794" y="3000372"/>
            <a:ext cx="1857388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893207" y="2964653"/>
            <a:ext cx="2214578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3821901" y="3036091"/>
            <a:ext cx="2214578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4857752" y="2786058"/>
            <a:ext cx="2286016" cy="128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6322231" y="2607463"/>
            <a:ext cx="221457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70</Words>
  <Application>Microsoft Office PowerPoint</Application>
  <PresentationFormat>Экран (4:3)</PresentationFormat>
  <Paragraphs>21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Математика 1 класс.</vt:lpstr>
      <vt:lpstr>Слайд 2</vt:lpstr>
      <vt:lpstr>         Физминутка.</vt:lpstr>
      <vt:lpstr>Слайд 4</vt:lpstr>
      <vt:lpstr>Слайд 5</vt:lpstr>
      <vt:lpstr>Слайд 6</vt:lpstr>
      <vt:lpstr>Слайд 7</vt:lpstr>
      <vt:lpstr>       Физминутка.</vt:lpstr>
      <vt:lpstr>Слайд 9</vt:lpstr>
      <vt:lpstr>Слайд 10</vt:lpstr>
      <vt:lpstr>Слайд 11</vt:lpstr>
      <vt:lpstr>           Спасибо за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1 класс.</dc:title>
  <dc:creator>User</dc:creator>
  <cp:lastModifiedBy>User</cp:lastModifiedBy>
  <cp:revision>12</cp:revision>
  <dcterms:created xsi:type="dcterms:W3CDTF">2010-11-20T17:14:10Z</dcterms:created>
  <dcterms:modified xsi:type="dcterms:W3CDTF">2010-12-03T18:38:04Z</dcterms:modified>
</cp:coreProperties>
</file>