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C35B-9EFB-4A1B-9715-B6A70436C3C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FEA6-F5C3-4149-BF86-DF3131EC5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C35B-9EFB-4A1B-9715-B6A70436C3C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FEA6-F5C3-4149-BF86-DF3131EC5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C35B-9EFB-4A1B-9715-B6A70436C3C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FEA6-F5C3-4149-BF86-DF3131EC5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C35B-9EFB-4A1B-9715-B6A70436C3C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FEA6-F5C3-4149-BF86-DF3131EC5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C35B-9EFB-4A1B-9715-B6A70436C3C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FEA6-F5C3-4149-BF86-DF3131EC5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C35B-9EFB-4A1B-9715-B6A70436C3C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FEA6-F5C3-4149-BF86-DF3131EC5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C35B-9EFB-4A1B-9715-B6A70436C3C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FEA6-F5C3-4149-BF86-DF3131EC5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C35B-9EFB-4A1B-9715-B6A70436C3C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FEA6-F5C3-4149-BF86-DF3131EC5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C35B-9EFB-4A1B-9715-B6A70436C3C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FEA6-F5C3-4149-BF86-DF3131EC5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C35B-9EFB-4A1B-9715-B6A70436C3C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FEA6-F5C3-4149-BF86-DF3131EC5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C35B-9EFB-4A1B-9715-B6A70436C3C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FEA6-F5C3-4149-BF86-DF3131EC5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7C35B-9EFB-4A1B-9715-B6A70436C3C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8FEA6-F5C3-4149-BF86-DF3131EC5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11" Type="http://schemas.openxmlformats.org/officeDocument/2006/relationships/image" Target="../media/image40.jpeg"/><Relationship Id="rId5" Type="http://schemas.openxmlformats.org/officeDocument/2006/relationships/image" Target="../media/image35.jpeg"/><Relationship Id="rId10" Type="http://schemas.openxmlformats.org/officeDocument/2006/relationships/image" Target="../media/image39.jpeg"/><Relationship Id="rId4" Type="http://schemas.openxmlformats.org/officeDocument/2006/relationships/image" Target="../media/image34.jpe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alicT" pitchFamily="2" charset="0"/>
                <a:cs typeface="ItalicT" pitchFamily="2" charset="0"/>
              </a:rPr>
              <a:t>Лекарственные растения моего края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alicT" pitchFamily="2" charset="0"/>
              <a:cs typeface="ItalicT" pitchFamily="2" charset="0"/>
            </a:endParaRPr>
          </a:p>
        </p:txBody>
      </p:sp>
      <p:pic>
        <p:nvPicPr>
          <p:cNvPr id="3" name="Рисунок 2" descr="Копия лек раст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785794"/>
            <a:ext cx="2166953" cy="2954935"/>
          </a:xfrm>
          <a:prstGeom prst="rect">
            <a:avLst/>
          </a:prstGeom>
        </p:spPr>
      </p:pic>
      <p:pic>
        <p:nvPicPr>
          <p:cNvPr id="5" name="Рисунок 4" descr="Копия лек раст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3504" y="4143380"/>
            <a:ext cx="2143125" cy="1428750"/>
          </a:xfrm>
          <a:prstGeom prst="rect">
            <a:avLst/>
          </a:prstGeom>
        </p:spPr>
      </p:pic>
      <p:pic>
        <p:nvPicPr>
          <p:cNvPr id="6" name="Рисунок 5" descr="Копия лек раст 2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5720" y="5000636"/>
            <a:ext cx="2162175" cy="1428750"/>
          </a:xfrm>
          <a:prstGeom prst="rect">
            <a:avLst/>
          </a:prstGeom>
        </p:spPr>
      </p:pic>
      <p:pic>
        <p:nvPicPr>
          <p:cNvPr id="7" name="Рисунок 6" descr="Копия лек раст 1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858016" y="857232"/>
            <a:ext cx="1905000" cy="1428750"/>
          </a:xfrm>
          <a:prstGeom prst="rect">
            <a:avLst/>
          </a:prstGeom>
        </p:spPr>
      </p:pic>
      <p:pic>
        <p:nvPicPr>
          <p:cNvPr id="8" name="Рисунок 7" descr="лек раст 37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429256" y="1785926"/>
            <a:ext cx="1714500" cy="1295400"/>
          </a:xfrm>
          <a:prstGeom prst="rect">
            <a:avLst/>
          </a:prstGeom>
        </p:spPr>
      </p:pic>
      <p:pic>
        <p:nvPicPr>
          <p:cNvPr id="9" name="Рисунок 8" descr="лек раст 38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786050" y="1285860"/>
            <a:ext cx="1905000" cy="1428750"/>
          </a:xfrm>
          <a:prstGeom prst="rect">
            <a:avLst/>
          </a:prstGeom>
        </p:spPr>
      </p:pic>
      <p:pic>
        <p:nvPicPr>
          <p:cNvPr id="10" name="Рисунок 9" descr="лек раст 34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000496" y="2714620"/>
            <a:ext cx="1905000" cy="1428750"/>
          </a:xfrm>
          <a:prstGeom prst="rect">
            <a:avLst/>
          </a:prstGeom>
        </p:spPr>
      </p:pic>
      <p:pic>
        <p:nvPicPr>
          <p:cNvPr id="11" name="Рисунок 10" descr="лек раст 33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2071670" y="3786190"/>
            <a:ext cx="2047875" cy="1428750"/>
          </a:xfrm>
          <a:prstGeom prst="rect">
            <a:avLst/>
          </a:prstGeom>
        </p:spPr>
      </p:pic>
      <p:pic>
        <p:nvPicPr>
          <p:cNvPr id="12" name="Рисунок 11" descr="Копия лек раст 20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14678" y="5214950"/>
            <a:ext cx="1928826" cy="1446620"/>
          </a:xfrm>
          <a:prstGeom prst="rect">
            <a:avLst/>
          </a:prstGeom>
        </p:spPr>
      </p:pic>
      <p:pic>
        <p:nvPicPr>
          <p:cNvPr id="13" name="Рисунок 12" descr="Лекарств раст4.jpg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7358082" y="2786058"/>
            <a:ext cx="1304925" cy="1428750"/>
          </a:xfrm>
          <a:prstGeom prst="rect">
            <a:avLst/>
          </a:prstGeom>
        </p:spPr>
      </p:pic>
      <p:pic>
        <p:nvPicPr>
          <p:cNvPr id="4" name="Рисунок 3" descr="Копия лек ораст 24.jpg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6786578" y="5286388"/>
            <a:ext cx="19050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екарств ра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4572008"/>
            <a:ext cx="2857520" cy="2090868"/>
          </a:xfrm>
          <a:prstGeom prst="rect">
            <a:avLst/>
          </a:prstGeom>
        </p:spPr>
      </p:pic>
      <p:pic>
        <p:nvPicPr>
          <p:cNvPr id="6" name="Рисунок 5" descr="IMG_816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3929066"/>
            <a:ext cx="3714776" cy="2786082"/>
          </a:xfrm>
          <a:prstGeom prst="rect">
            <a:avLst/>
          </a:prstGeom>
        </p:spPr>
      </p:pic>
      <p:pic>
        <p:nvPicPr>
          <p:cNvPr id="2" name="Рисунок 1" descr="лек раст 4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1928802"/>
            <a:ext cx="2571768" cy="2571768"/>
          </a:xfrm>
          <a:prstGeom prst="rect">
            <a:avLst/>
          </a:prstGeom>
        </p:spPr>
      </p:pic>
      <p:pic>
        <p:nvPicPr>
          <p:cNvPr id="4" name="Рисунок 3" descr="лек раст 3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1571612"/>
            <a:ext cx="3309260" cy="25003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142852"/>
            <a:ext cx="7000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Ахмеднамбеев</a:t>
            </a:r>
            <a:r>
              <a:rPr lang="ru-RU" dirty="0" smtClean="0"/>
              <a:t> Денис, 4 класс</a:t>
            </a:r>
          </a:p>
          <a:p>
            <a:r>
              <a:rPr lang="ru-RU" dirty="0" smtClean="0"/>
              <a:t>  Я живу в Сибири. Наш край славится хвойными лесами, которые образуют тайгу. В тайге растет много  лекарственных растений, которые помогают человеку бороться со многими болезнями.</a:t>
            </a:r>
          </a:p>
          <a:p>
            <a:r>
              <a:rPr lang="ru-RU" dirty="0" smtClean="0"/>
              <a:t>  Сегодня я расскажу о некоторых, которые помогают нам бороться с простудой и гриппом.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14290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М   А   Л   И   Н   А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лек раст 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49" y="785794"/>
            <a:ext cx="2381267" cy="1785950"/>
          </a:xfrm>
          <a:prstGeom prst="rect">
            <a:avLst/>
          </a:prstGeom>
        </p:spPr>
      </p:pic>
      <p:pic>
        <p:nvPicPr>
          <p:cNvPr id="4" name="Рисунок 3" descr="лек раст 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000504"/>
            <a:ext cx="3446156" cy="257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2071678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 Заваренные в виде чая сухие ягоды малины оказывают прекрасное жаропонижающее средство при простудных заболеваниях. Также этим отваром можно полоскать больное горло.</a:t>
            </a:r>
            <a:endParaRPr lang="ru-RU" i="1" dirty="0"/>
          </a:p>
        </p:txBody>
      </p:sp>
      <p:pic>
        <p:nvPicPr>
          <p:cNvPr id="6" name="Рисунок 5" descr="Лекарств раст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3571876"/>
            <a:ext cx="2805123" cy="30713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428604"/>
            <a:ext cx="2428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О Б Л Е П И Х А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лек раст 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344" y="1071546"/>
            <a:ext cx="2552858" cy="1928826"/>
          </a:xfrm>
          <a:prstGeom prst="rect">
            <a:avLst/>
          </a:prstGeom>
        </p:spPr>
      </p:pic>
      <p:pic>
        <p:nvPicPr>
          <p:cNvPr id="4" name="Рисунок 3" descr="Копия лек раст 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000504"/>
            <a:ext cx="3467110" cy="2500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9" y="1928802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Облепиха укрепляет иммунитет, помогает бороться с возбудителями простудных инфекций. Её настой, смешанный с медом, придает силы ослабленному болезнью организму. </a:t>
            </a:r>
            <a:endParaRPr lang="ru-RU" dirty="0"/>
          </a:p>
        </p:txBody>
      </p:sp>
      <p:pic>
        <p:nvPicPr>
          <p:cNvPr id="6" name="Рисунок 5" descr="лек раст 4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2404" y="4000504"/>
            <a:ext cx="4631068" cy="24288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500042"/>
            <a:ext cx="4434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К Л Ю К В А   Б О Л О Т Н А Я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клюкв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00826" y="1357298"/>
            <a:ext cx="2295525" cy="1428750"/>
          </a:xfrm>
          <a:prstGeom prst="rect">
            <a:avLst/>
          </a:prstGeom>
        </p:spPr>
      </p:pic>
      <p:pic>
        <p:nvPicPr>
          <p:cNvPr id="4" name="Рисунок 3" descr="клюква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4" y="5286388"/>
            <a:ext cx="2162175" cy="1428750"/>
          </a:xfrm>
          <a:prstGeom prst="rect">
            <a:avLst/>
          </a:prstGeom>
        </p:spPr>
      </p:pic>
      <p:pic>
        <p:nvPicPr>
          <p:cNvPr id="5" name="Рисунок 4" descr="клюква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4857760"/>
            <a:ext cx="3059911" cy="1785940"/>
          </a:xfrm>
          <a:prstGeom prst="rect">
            <a:avLst/>
          </a:prstGeom>
        </p:spPr>
      </p:pic>
      <p:pic>
        <p:nvPicPr>
          <p:cNvPr id="6" name="Рисунок 5" descr="клюква 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28596" y="1285860"/>
            <a:ext cx="4001309" cy="29289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1" y="3500438"/>
            <a:ext cx="4143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Целебными являются плоды. В них содержится много витамина С, который прекрасно понижает температуру, обладает противомикробным действием.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357166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С О С Н А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857364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Почки сосны используют как отвар, который обладает противомикробным действием. При насморке полезно вдыхать пары растертой  хвои. </a:t>
            </a:r>
          </a:p>
          <a:p>
            <a:r>
              <a:rPr lang="ru-RU" dirty="0" smtClean="0"/>
              <a:t>  Также отдых в сосновом лесу улучшает настроение и укрепляет здоровье человека.</a:t>
            </a:r>
          </a:p>
          <a:p>
            <a:r>
              <a:rPr lang="ru-RU" dirty="0" smtClean="0"/>
              <a:t>  Я считаю, что лучше лечить простудные заболевания лекарственными растениями, чем лекарствами химического происхождения.</a:t>
            </a:r>
          </a:p>
          <a:p>
            <a:r>
              <a:rPr lang="ru-RU" dirty="0" smtClean="0"/>
              <a:t>  Поэтому надо оберегать нашу природу, которая даёт нам много полезного. </a:t>
            </a:r>
            <a:endParaRPr lang="ru-RU" dirty="0"/>
          </a:p>
        </p:txBody>
      </p:sp>
      <p:pic>
        <p:nvPicPr>
          <p:cNvPr id="5" name="Рисунок 4" descr="сосн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15140" y="142852"/>
            <a:ext cx="2133596" cy="1600197"/>
          </a:xfrm>
          <a:prstGeom prst="rect">
            <a:avLst/>
          </a:prstGeom>
        </p:spPr>
      </p:pic>
      <p:pic>
        <p:nvPicPr>
          <p:cNvPr id="6" name="Рисунок 5" descr="сосна 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5720" y="4214818"/>
            <a:ext cx="3238491" cy="2428868"/>
          </a:xfrm>
          <a:prstGeom prst="rect">
            <a:avLst/>
          </a:prstGeom>
        </p:spPr>
      </p:pic>
      <p:pic>
        <p:nvPicPr>
          <p:cNvPr id="7" name="Рисунок 6" descr="сосна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72198" y="3857627"/>
            <a:ext cx="2484723" cy="292008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6286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Юсупов Рахман, 2 класс.</a:t>
            </a:r>
          </a:p>
          <a:p>
            <a:r>
              <a:rPr lang="ru-RU" dirty="0" smtClean="0"/>
              <a:t>  Я приехал из Чечни, города Грозный.</a:t>
            </a:r>
          </a:p>
          <a:p>
            <a:r>
              <a:rPr lang="ru-RU" dirty="0" smtClean="0"/>
              <a:t>Бабушка лечит меня народными средствами. Если я начинаю кашлять, она заваривает чабрец и я пью его с молоком. А еще она дает мне козий жир с молоком. Очень невкусно, но кашель быстро проходит!</a:t>
            </a:r>
          </a:p>
          <a:p>
            <a:endParaRPr lang="ru-RU" dirty="0"/>
          </a:p>
        </p:txBody>
      </p:sp>
      <p:pic>
        <p:nvPicPr>
          <p:cNvPr id="4" name="Рисунок 3" descr="чабрец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29190" y="2000240"/>
            <a:ext cx="3685696" cy="4468275"/>
          </a:xfrm>
          <a:prstGeom prst="rect">
            <a:avLst/>
          </a:prstGeom>
        </p:spPr>
      </p:pic>
      <p:pic>
        <p:nvPicPr>
          <p:cNvPr id="5" name="Рисунок 4" descr="чабрец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72264" y="214290"/>
            <a:ext cx="2319470" cy="1430462"/>
          </a:xfrm>
          <a:prstGeom prst="rect">
            <a:avLst/>
          </a:prstGeom>
        </p:spPr>
      </p:pic>
      <p:pic>
        <p:nvPicPr>
          <p:cNvPr id="6" name="Рисунок 5" descr="чабрец, зверобой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5720" y="3000372"/>
            <a:ext cx="4286459" cy="3213102"/>
          </a:xfrm>
          <a:prstGeom prst="rect">
            <a:avLst/>
          </a:prstGeom>
        </p:spPr>
      </p:pic>
      <p:pic>
        <p:nvPicPr>
          <p:cNvPr id="7" name="Рисунок 6" descr="чабрец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29190" y="1928802"/>
            <a:ext cx="3685696" cy="4468275"/>
          </a:xfrm>
          <a:prstGeom prst="rect">
            <a:avLst/>
          </a:prstGeom>
        </p:spPr>
      </p:pic>
      <p:pic>
        <p:nvPicPr>
          <p:cNvPr id="8" name="Рисунок 7" descr="чабрец, зверобой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5720" y="2928934"/>
            <a:ext cx="4286459" cy="32131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MG_815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71934" y="928670"/>
            <a:ext cx="2762237" cy="19288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596" y="571480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Иваницкая Елизавета, 3 класс, г. Ярославль.</a:t>
            </a:r>
            <a:endParaRPr lang="ru-RU" dirty="0"/>
          </a:p>
        </p:txBody>
      </p:sp>
      <p:pic>
        <p:nvPicPr>
          <p:cNvPr id="3" name="Рисунок 2" descr="зверобой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14942" y="5143512"/>
            <a:ext cx="1571636" cy="1543626"/>
          </a:xfrm>
          <a:prstGeom prst="rect">
            <a:avLst/>
          </a:prstGeom>
        </p:spPr>
      </p:pic>
      <p:pic>
        <p:nvPicPr>
          <p:cNvPr id="4" name="Рисунок 3" descr="Копия лек раст1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215074" y="142852"/>
            <a:ext cx="2705100" cy="1428750"/>
          </a:xfrm>
          <a:prstGeom prst="rect">
            <a:avLst/>
          </a:prstGeom>
        </p:spPr>
      </p:pic>
      <p:pic>
        <p:nvPicPr>
          <p:cNvPr id="5" name="Рисунок 4" descr="Копия лек раст1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45" y="5004596"/>
            <a:ext cx="1857387" cy="1496228"/>
          </a:xfrm>
          <a:prstGeom prst="rect">
            <a:avLst/>
          </a:prstGeom>
        </p:spPr>
      </p:pic>
      <p:pic>
        <p:nvPicPr>
          <p:cNvPr id="6" name="Рисунок 5" descr="Лекарств 1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6578" y="1625190"/>
            <a:ext cx="2119314" cy="1589486"/>
          </a:xfrm>
          <a:prstGeom prst="rect">
            <a:avLst/>
          </a:prstGeom>
        </p:spPr>
      </p:pic>
      <p:pic>
        <p:nvPicPr>
          <p:cNvPr id="7" name="Рисунок 6" descr="ромашка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5641" y="5143512"/>
            <a:ext cx="2000251" cy="1500188"/>
          </a:xfrm>
          <a:prstGeom prst="rect">
            <a:avLst/>
          </a:prstGeom>
        </p:spPr>
      </p:pic>
      <p:pic>
        <p:nvPicPr>
          <p:cNvPr id="8" name="Рисунок 7" descr="лек раст 41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858016" y="3500438"/>
            <a:ext cx="2076450" cy="14287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4282" y="1071546"/>
            <a:ext cx="37862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 лечении простудных заболеваний используют отвары, приготовленные из лекарственных трав. В нашей местности это ромашка аптечная, липа, подорожник, шалфей, календула, мать-и-мачеха. Все эти травы нужно после сбора сушить, измельчать , заливать  водой и кипятить на водяной бане в течении 20 – 30 минут. Отвар процедить и принимать несколько раз в день.</a:t>
            </a:r>
            <a:endParaRPr lang="ru-RU" dirty="0"/>
          </a:p>
        </p:txBody>
      </p:sp>
      <p:pic>
        <p:nvPicPr>
          <p:cNvPr id="11" name="Рисунок 10" descr="лек раст 34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4786314" y="3000372"/>
            <a:ext cx="1905000" cy="1428750"/>
          </a:xfrm>
          <a:prstGeom prst="rect">
            <a:avLst/>
          </a:prstGeom>
        </p:spPr>
      </p:pic>
      <p:pic>
        <p:nvPicPr>
          <p:cNvPr id="12" name="Рисунок 11" descr="шалфей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71670" y="5000636"/>
            <a:ext cx="1571636" cy="1511188"/>
          </a:xfrm>
          <a:prstGeom prst="rect">
            <a:avLst/>
          </a:prstGeom>
        </p:spPr>
      </p:pic>
      <p:pic>
        <p:nvPicPr>
          <p:cNvPr id="13" name="Рисунок 12" descr="шалфей чай.jpg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3214678" y="4429132"/>
            <a:ext cx="21526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2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Авторы проекта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«Лекарственные растения моего края»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714488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Ахмеднамбеев</a:t>
            </a:r>
            <a:r>
              <a:rPr lang="ru-RU" sz="2800" b="1" dirty="0" smtClean="0"/>
              <a:t> Денис</a:t>
            </a:r>
            <a:r>
              <a:rPr lang="ru-RU" sz="2800" dirty="0" smtClean="0"/>
              <a:t>, ученик 4 класса, </a:t>
            </a:r>
            <a:r>
              <a:rPr lang="ru-RU" sz="2800" b="1" dirty="0" smtClean="0"/>
              <a:t>Сибирь</a:t>
            </a:r>
            <a:r>
              <a:rPr lang="ru-RU" sz="2800" dirty="0" smtClean="0"/>
              <a:t>.</a:t>
            </a:r>
          </a:p>
          <a:p>
            <a:r>
              <a:rPr lang="ru-RU" sz="2800" b="1" dirty="0" smtClean="0"/>
              <a:t>Иваницкая Елизавета</a:t>
            </a:r>
            <a:r>
              <a:rPr lang="ru-RU" sz="2800" dirty="0" smtClean="0"/>
              <a:t>, ученица 3 класса</a:t>
            </a:r>
            <a:r>
              <a:rPr lang="ru-RU" sz="2800" b="1" dirty="0" smtClean="0"/>
              <a:t>, центральный регион России</a:t>
            </a:r>
            <a:r>
              <a:rPr lang="ru-RU" sz="2800" dirty="0" smtClean="0"/>
              <a:t>.</a:t>
            </a:r>
          </a:p>
          <a:p>
            <a:r>
              <a:rPr lang="ru-RU" sz="2800" b="1" dirty="0" smtClean="0"/>
              <a:t>Юсупов Рахман</a:t>
            </a:r>
            <a:r>
              <a:rPr lang="ru-RU" sz="2800" dirty="0" smtClean="0"/>
              <a:t>, ученик 2 класса</a:t>
            </a:r>
            <a:r>
              <a:rPr lang="ru-RU" sz="2800" b="1" dirty="0" smtClean="0"/>
              <a:t>, Северный Кавказ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4214818"/>
            <a:ext cx="4247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ГБОУ школа№409</a:t>
            </a:r>
          </a:p>
          <a:p>
            <a:pPr algn="ctr"/>
            <a:r>
              <a:rPr lang="ru-RU" dirty="0" smtClean="0"/>
              <a:t>СП при НИДОИ им. </a:t>
            </a:r>
            <a:r>
              <a:rPr lang="ru-RU" dirty="0" err="1" smtClean="0"/>
              <a:t>Г.И.Турнера</a:t>
            </a:r>
            <a:endParaRPr lang="ru-RU" dirty="0" smtClean="0"/>
          </a:p>
          <a:p>
            <a:pPr algn="ctr"/>
            <a:r>
              <a:rPr lang="ru-RU" dirty="0" smtClean="0"/>
              <a:t>Г.Пушкин</a:t>
            </a:r>
          </a:p>
          <a:p>
            <a:pPr algn="ctr"/>
            <a:r>
              <a:rPr lang="ru-RU" dirty="0" smtClean="0"/>
              <a:t>2012 – 2013г.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400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Анюта</dc:creator>
  <cp:lastModifiedBy>Анюта</cp:lastModifiedBy>
  <cp:revision>16</cp:revision>
  <dcterms:created xsi:type="dcterms:W3CDTF">2013-01-06T14:42:14Z</dcterms:created>
  <dcterms:modified xsi:type="dcterms:W3CDTF">2013-02-10T08:37:34Z</dcterms:modified>
</cp:coreProperties>
</file>