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64" r:id="rId5"/>
    <p:sldId id="258" r:id="rId6"/>
    <p:sldId id="259" r:id="rId7"/>
    <p:sldId id="260" r:id="rId8"/>
    <p:sldId id="270" r:id="rId9"/>
    <p:sldId id="263" r:id="rId10"/>
    <p:sldId id="265" r:id="rId11"/>
    <p:sldId id="266" r:id="rId12"/>
    <p:sldId id="267" r:id="rId13"/>
    <p:sldId id="268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2359-32D8-4445-B36F-5EE58AF271E2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1DF2-3CDF-4AE4-AA61-23B155023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1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2359-32D8-4445-B36F-5EE58AF271E2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1DF2-3CDF-4AE4-AA61-23B155023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52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2359-32D8-4445-B36F-5EE58AF271E2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1DF2-3CDF-4AE4-AA61-23B155023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8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2359-32D8-4445-B36F-5EE58AF271E2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1DF2-3CDF-4AE4-AA61-23B155023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0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2359-32D8-4445-B36F-5EE58AF271E2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1DF2-3CDF-4AE4-AA61-23B155023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8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2359-32D8-4445-B36F-5EE58AF271E2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1DF2-3CDF-4AE4-AA61-23B155023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8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2359-32D8-4445-B36F-5EE58AF271E2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1DF2-3CDF-4AE4-AA61-23B155023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1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2359-32D8-4445-B36F-5EE58AF271E2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1DF2-3CDF-4AE4-AA61-23B155023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2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2359-32D8-4445-B36F-5EE58AF271E2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1DF2-3CDF-4AE4-AA61-23B155023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0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2359-32D8-4445-B36F-5EE58AF271E2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1DF2-3CDF-4AE4-AA61-23B155023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88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2359-32D8-4445-B36F-5EE58AF271E2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1DF2-3CDF-4AE4-AA61-23B155023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0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12359-32D8-4445-B36F-5EE58AF271E2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E1DF2-3CDF-4AE4-AA61-23B155023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4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Любимые страницы о любви…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00808"/>
            <a:ext cx="3575273" cy="4564178"/>
          </a:xfrm>
        </p:spPr>
      </p:pic>
    </p:spTree>
    <p:extLst>
      <p:ext uri="{BB962C8B-B14F-4D97-AF65-F5344CB8AC3E}">
        <p14:creationId xmlns:p14="http://schemas.microsoft.com/office/powerpoint/2010/main" val="22157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Я вас любил…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А.С.Пушкин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0" y="2174875"/>
            <a:ext cx="3153127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А.П.Керн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43012"/>
            <a:ext cx="3024336" cy="3806268"/>
          </a:xfrm>
        </p:spPr>
      </p:pic>
    </p:spTree>
    <p:extLst>
      <p:ext uri="{BB962C8B-B14F-4D97-AF65-F5344CB8AC3E}">
        <p14:creationId xmlns:p14="http://schemas.microsoft.com/office/powerpoint/2010/main" val="301080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Я вас любил…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Сергей Есенин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709"/>
            <a:ext cx="2520280" cy="367259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Айседора Дункан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3716164" cy="3716164"/>
          </a:xfrm>
        </p:spPr>
      </p:pic>
    </p:spTree>
    <p:extLst>
      <p:ext uri="{BB962C8B-B14F-4D97-AF65-F5344CB8AC3E}">
        <p14:creationId xmlns:p14="http://schemas.microsoft.com/office/powerpoint/2010/main" val="347012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Я вас любил…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М.Ю. Лермонтов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2952328" cy="394212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Варвара Лопухина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48880"/>
            <a:ext cx="3157421" cy="3951288"/>
          </a:xfrm>
        </p:spPr>
      </p:pic>
    </p:spTree>
    <p:extLst>
      <p:ext uri="{BB962C8B-B14F-4D97-AF65-F5344CB8AC3E}">
        <p14:creationId xmlns:p14="http://schemas.microsoft.com/office/powerpoint/2010/main" val="2726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Я вас любил…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И.С.Тургенев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3032880" cy="377929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Полина Виардо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86" y="2339926"/>
            <a:ext cx="2878598" cy="3825378"/>
          </a:xfrm>
        </p:spPr>
      </p:pic>
    </p:spTree>
    <p:extLst>
      <p:ext uri="{BB962C8B-B14F-4D97-AF65-F5344CB8AC3E}">
        <p14:creationId xmlns:p14="http://schemas.microsoft.com/office/powerpoint/2010/main" val="103514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272909" cy="5219501"/>
          </a:xfrm>
        </p:spPr>
      </p:pic>
    </p:spTree>
    <p:extLst>
      <p:ext uri="{BB962C8B-B14F-4D97-AF65-F5344CB8AC3E}">
        <p14:creationId xmlns:p14="http://schemas.microsoft.com/office/powerpoint/2010/main" val="11014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9"/>
          <a:stretch/>
        </p:blipFill>
        <p:spPr>
          <a:xfrm>
            <a:off x="395536" y="548680"/>
            <a:ext cx="8388696" cy="5281171"/>
          </a:xfrm>
        </p:spPr>
      </p:pic>
    </p:spTree>
    <p:extLst>
      <p:ext uri="{BB962C8B-B14F-4D97-AF65-F5344CB8AC3E}">
        <p14:creationId xmlns:p14="http://schemas.microsoft.com/office/powerpoint/2010/main" val="15450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8112"/>
            <a:ext cx="8352928" cy="6233109"/>
          </a:xfrm>
        </p:spPr>
      </p:pic>
    </p:spTree>
    <p:extLst>
      <p:ext uri="{BB962C8B-B14F-4D97-AF65-F5344CB8AC3E}">
        <p14:creationId xmlns:p14="http://schemas.microsoft.com/office/powerpoint/2010/main" val="35349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88640"/>
            <a:ext cx="4824536" cy="208823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Святой благоверный князь Петр (в иночестве Давид) и святая благоверная княгиня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</a:rPr>
              <a:t>Феврония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 (в иночество Евфросиния) - русские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православные святые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Муромские чудотворцы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3983407" cy="49685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04864"/>
            <a:ext cx="2732469" cy="4309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39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284984"/>
            <a:ext cx="40531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/>
              <a:t>Любви все возрасты покорны,</a:t>
            </a:r>
            <a:br>
              <a:rPr lang="ru-RU" sz="2700" b="1" dirty="0"/>
            </a:br>
            <a:r>
              <a:rPr lang="ru-RU" sz="2700" b="1" dirty="0"/>
              <a:t>Как мудрый классик говорил,</a:t>
            </a:r>
            <a:br>
              <a:rPr lang="ru-RU" sz="2700" b="1" dirty="0"/>
            </a:br>
            <a:r>
              <a:rPr lang="ru-RU" sz="2700" b="1" dirty="0"/>
              <a:t>Так пусть меж нас Амур проворный</a:t>
            </a:r>
            <a:br>
              <a:rPr lang="ru-RU" sz="2700" b="1" dirty="0"/>
            </a:br>
            <a:r>
              <a:rPr lang="ru-RU" sz="2700" b="1" dirty="0"/>
              <a:t>Порхает, не жалея крыл.</a:t>
            </a:r>
            <a:br>
              <a:rPr lang="ru-RU" sz="2700" b="1" dirty="0"/>
            </a:br>
            <a:r>
              <a:rPr lang="ru-RU" sz="2700" b="1" dirty="0"/>
              <a:t>Так обнажим ему навстречу</a:t>
            </a:r>
            <a:br>
              <a:rPr lang="ru-RU" sz="2700" b="1" dirty="0"/>
            </a:br>
            <a:r>
              <a:rPr lang="ru-RU" sz="2700" b="1" dirty="0"/>
              <a:t>Сердца, красиво говоря,-</a:t>
            </a:r>
            <a:br>
              <a:rPr lang="ru-RU" sz="2700" b="1" dirty="0"/>
            </a:br>
            <a:r>
              <a:rPr lang="ru-RU" sz="2700" b="1" dirty="0"/>
              <a:t>Пускай их стрелами калечит.</a:t>
            </a:r>
            <a:br>
              <a:rPr lang="ru-RU" sz="2700" b="1" dirty="0"/>
            </a:br>
            <a:r>
              <a:rPr lang="ru-RU" sz="2700" b="1" dirty="0"/>
              <a:t>Авось, не зря, авось – не зря….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4320480" cy="4896544"/>
          </a:xfrm>
        </p:spPr>
      </p:pic>
    </p:spTree>
    <p:extLst>
      <p:ext uri="{BB962C8B-B14F-4D97-AF65-F5344CB8AC3E}">
        <p14:creationId xmlns:p14="http://schemas.microsoft.com/office/powerpoint/2010/main" val="31340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492896"/>
            <a:ext cx="40324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Ася пишет Н.Н.</a:t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r>
              <a:rPr lang="ru-RU" dirty="0" smtClean="0">
                <a:effectLst/>
                <a:latin typeface="Times New Roman"/>
                <a:ea typeface="Calibri"/>
              </a:rPr>
              <a:t>(повествователю) И.С. Тургенев «Ася»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6166"/>
            <a:ext cx="3024336" cy="4500500"/>
          </a:xfrm>
        </p:spPr>
      </p:pic>
    </p:spTree>
    <p:extLst>
      <p:ext uri="{BB962C8B-B14F-4D97-AF65-F5344CB8AC3E}">
        <p14:creationId xmlns:p14="http://schemas.microsoft.com/office/powerpoint/2010/main" val="110731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4330824" cy="3591272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Обломов пишет Ольге Ильинской </a:t>
            </a:r>
            <a:r>
              <a:rPr lang="ru-RU" dirty="0" err="1" smtClean="0">
                <a:effectLst/>
                <a:latin typeface="Times New Roman"/>
                <a:ea typeface="Calibri"/>
              </a:rPr>
              <a:t>И.А.Гончаров</a:t>
            </a:r>
            <a:r>
              <a:rPr lang="ru-RU" dirty="0" smtClean="0">
                <a:effectLst/>
                <a:latin typeface="Times New Roman"/>
                <a:ea typeface="Calibri"/>
              </a:rPr>
              <a:t> «Обломов»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92696"/>
            <a:ext cx="3240360" cy="5143429"/>
          </a:xfrm>
        </p:spPr>
      </p:pic>
    </p:spTree>
    <p:extLst>
      <p:ext uri="{BB962C8B-B14F-4D97-AF65-F5344CB8AC3E}">
        <p14:creationId xmlns:p14="http://schemas.microsoft.com/office/powerpoint/2010/main" val="37842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32507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Желтков пишет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Вере Николаевне Шеиной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08720"/>
            <a:ext cx="2906581" cy="4525963"/>
          </a:xfrm>
        </p:spPr>
      </p:pic>
    </p:spTree>
    <p:extLst>
      <p:ext uri="{BB962C8B-B14F-4D97-AF65-F5344CB8AC3E}">
        <p14:creationId xmlns:p14="http://schemas.microsoft.com/office/powerpoint/2010/main" val="12587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388932" cy="5592621"/>
          </a:xfrm>
        </p:spPr>
      </p:pic>
    </p:spTree>
    <p:extLst>
      <p:ext uri="{BB962C8B-B14F-4D97-AF65-F5344CB8AC3E}">
        <p14:creationId xmlns:p14="http://schemas.microsoft.com/office/powerpoint/2010/main" val="33949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Я вас любил….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Н.А. Некрасов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4" y="2245519"/>
            <a:ext cx="3086100" cy="3810000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Авдотья Панаева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8396"/>
            <a:ext cx="2952328" cy="392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32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83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Любимые страницы о любви…</vt:lpstr>
      <vt:lpstr>Презентация PowerPoint</vt:lpstr>
      <vt:lpstr>Святой благоверный князь Петр (в иночестве Давид) и святая благоверная княгиня Феврония (в иночество Евфросиния) - русские православные святые, Муромские чудотворцы. </vt:lpstr>
      <vt:lpstr>Любви все возрасты покорны, Как мудрый классик говорил, Так пусть меж нас Амур проворный Порхает, не жалея крыл. Так обнажим ему навстречу Сердца, красиво говоря,- Пускай их стрелами калечит. Авось, не зря, авось – не зря…. </vt:lpstr>
      <vt:lpstr>Ася пишет Н.Н. (повествователю) И.С. Тургенев «Ася»</vt:lpstr>
      <vt:lpstr>Обломов пишет Ольге Ильинской И.А.Гончаров «Обломов»</vt:lpstr>
      <vt:lpstr>Желтков пишет  Вере Николаевне Шеиной</vt:lpstr>
      <vt:lpstr>Презентация PowerPoint</vt:lpstr>
      <vt:lpstr>Я вас любил….</vt:lpstr>
      <vt:lpstr>Я вас любил…</vt:lpstr>
      <vt:lpstr>Я вас любил…</vt:lpstr>
      <vt:lpstr>Я вас любил…</vt:lpstr>
      <vt:lpstr>Я вас любил…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</dc:creator>
  <cp:lastModifiedBy>Артем</cp:lastModifiedBy>
  <cp:revision>10</cp:revision>
  <dcterms:created xsi:type="dcterms:W3CDTF">2015-02-12T15:08:18Z</dcterms:created>
  <dcterms:modified xsi:type="dcterms:W3CDTF">2015-02-12T21:45:28Z</dcterms:modified>
</cp:coreProperties>
</file>