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67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EF512-39BE-48DF-A226-AF168F1B8876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92C52-F4FA-4263-AE02-9596BF8EB3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171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73700" cy="41036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4-tub-ru.yandex.net/i?id=285454650-47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727" y="-2934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im4-tub-ru.yandex.net/i?id=285454650-47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49016" y="1166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3886200"/>
            <a:ext cx="3771904" cy="17526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1900572"/>
            <a:ext cx="792088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Урочы</a:t>
            </a:r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i="1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темæ</a:t>
            </a:r>
            <a:r>
              <a:rPr lang="ru-RU" sz="4000" b="1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ru-RU" sz="4000" b="1" i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Адæймаг</a:t>
            </a:r>
            <a:r>
              <a:rPr lang="ru-RU" sz="4800" b="1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æрдзы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хъæбул</a:t>
            </a:r>
            <a:r>
              <a:rPr lang="ru-RU" sz="4800" b="1" i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у» (</a:t>
            </a:r>
            <a:r>
              <a:rPr lang="ru-RU" sz="4800" b="1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æмбисонд</a:t>
            </a:r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4-tub-ru.yandex.net/i?id=285454650-47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4116" y="908720"/>
            <a:ext cx="8555767" cy="547260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2" name="Прямоугольник 1"/>
          <p:cNvSpPr/>
          <p:nvPr/>
        </p:nvSpPr>
        <p:spPr>
          <a:xfrm>
            <a:off x="4716016" y="5301208"/>
            <a:ext cx="386413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 err="1" smtClean="0">
                <a:solidFill>
                  <a:srgbClr val="FF0000"/>
                </a:solidFill>
              </a:rPr>
              <a:t>Ды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ц</a:t>
            </a:r>
            <a:r>
              <a:rPr lang="en-US" sz="3200" b="1" dirty="0" smtClean="0">
                <a:solidFill>
                  <a:srgbClr val="FF0000"/>
                </a:solidFill>
              </a:rPr>
              <a:t>æ</a:t>
            </a:r>
            <a:r>
              <a:rPr lang="ru-RU" sz="3200" b="1" dirty="0" err="1" smtClean="0">
                <a:solidFill>
                  <a:srgbClr val="FF0000"/>
                </a:solidFill>
              </a:rPr>
              <a:t>вг</a:t>
            </a:r>
            <a:r>
              <a:rPr lang="en-US" sz="3200" b="1" dirty="0" smtClean="0">
                <a:solidFill>
                  <a:srgbClr val="FF0000"/>
                </a:solidFill>
              </a:rPr>
              <a:t>æ   </a:t>
            </a:r>
            <a:r>
              <a:rPr lang="ru-RU" sz="3200" b="1" dirty="0" smtClean="0">
                <a:solidFill>
                  <a:srgbClr val="FF0000"/>
                </a:solidFill>
              </a:rPr>
              <a:t>к</a:t>
            </a:r>
            <a:r>
              <a:rPr lang="en-US" sz="3200" b="1" dirty="0" smtClean="0">
                <a:solidFill>
                  <a:srgbClr val="FF0000"/>
                </a:solidFill>
              </a:rPr>
              <a:t>æ</a:t>
            </a:r>
            <a:r>
              <a:rPr lang="ru-RU" sz="3200" b="1" dirty="0" err="1" smtClean="0">
                <a:solidFill>
                  <a:srgbClr val="FF0000"/>
                </a:solidFill>
              </a:rPr>
              <a:t>ныс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æ</a:t>
            </a:r>
            <a:r>
              <a:rPr lang="ru-RU" sz="3200" b="1" dirty="0" err="1" smtClean="0">
                <a:solidFill>
                  <a:srgbClr val="FF0000"/>
                </a:solidFill>
              </a:rPr>
              <a:t>з</a:t>
            </a:r>
            <a:r>
              <a:rPr lang="ru-RU" sz="3200" b="1" dirty="0" smtClean="0">
                <a:solidFill>
                  <a:srgbClr val="FF0000"/>
                </a:solidFill>
              </a:rPr>
              <a:t> та уз</a:t>
            </a:r>
            <a:r>
              <a:rPr lang="en-US" sz="3200" b="1" dirty="0" smtClean="0">
                <a:solidFill>
                  <a:srgbClr val="FF0000"/>
                </a:solidFill>
              </a:rPr>
              <a:t>æ</a:t>
            </a:r>
            <a:r>
              <a:rPr lang="ru-RU" sz="3200" b="1" dirty="0" err="1" smtClean="0">
                <a:solidFill>
                  <a:srgbClr val="FF0000"/>
                </a:solidFill>
              </a:rPr>
              <a:t>лг</a:t>
            </a:r>
            <a:r>
              <a:rPr lang="en-US" sz="3200" b="1" dirty="0" smtClean="0">
                <a:solidFill>
                  <a:srgbClr val="FF0000"/>
                </a:solidFill>
              </a:rPr>
              <a:t>æ».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7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4-tub-ru.yandex.net/i?id=285454650-47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223224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mtClean="0"/>
              <a:t>«Лæгъз ныхас дурмæ дæр хъары»</a:t>
            </a:r>
          </a:p>
          <a:p>
            <a:r>
              <a:rPr lang="ru-RU" smtClean="0"/>
              <a:t>«Алцæмæн дæр æгъдау ис»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908720"/>
            <a:ext cx="3058466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dirty="0" err="1" smtClean="0"/>
              <a:t>Æмбисæндтæ</a:t>
            </a:r>
            <a:r>
              <a:rPr lang="ru-RU" sz="3600" dirty="0" smtClean="0"/>
              <a:t>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9416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4-tub-ru.yandex.net/i?id=285454650-47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130425"/>
            <a:ext cx="5886464" cy="1470025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611143"/>
            <a:ext cx="8820472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84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Фæлмæн ныхасæй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цы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бакæнай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уый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тызмæгæй нæ сараздзынæ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3984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«Æз дæн»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æгъатыр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низ,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æмæ дзы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уæхи бахизут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Коцойты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Арсен)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6-tub-ru.yandex.net/i?id=341067073-38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61" y="23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702" y="836712"/>
            <a:ext cx="8493785" cy="45259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</a:t>
            </a:r>
            <a:r>
              <a:rPr lang="ru-RU" dirty="0" err="1" smtClean="0">
                <a:solidFill>
                  <a:srgbClr val="C00000"/>
                </a:solidFill>
              </a:rPr>
              <a:t>Таурæгъ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b="1" dirty="0" smtClean="0"/>
              <a:t>          </a:t>
            </a:r>
            <a:r>
              <a:rPr lang="ru-RU" sz="2800" dirty="0" err="1" smtClean="0"/>
              <a:t>Адæймаг</a:t>
            </a:r>
            <a:r>
              <a:rPr lang="ru-RU" sz="2800" dirty="0" smtClean="0"/>
              <a:t> </a:t>
            </a:r>
            <a:r>
              <a:rPr lang="ru-RU" sz="2800" dirty="0" err="1"/>
              <a:t>бацыд</a:t>
            </a:r>
            <a:r>
              <a:rPr lang="ru-RU" sz="2800" dirty="0"/>
              <a:t> </a:t>
            </a:r>
            <a:r>
              <a:rPr lang="ru-RU" sz="2800" dirty="0" err="1"/>
              <a:t>Денджызы</a:t>
            </a:r>
            <a:r>
              <a:rPr lang="ru-RU" sz="2800" dirty="0"/>
              <a:t> </a:t>
            </a:r>
            <a:r>
              <a:rPr lang="ru-RU" sz="2800" dirty="0" err="1"/>
              <a:t>былмæ</a:t>
            </a:r>
            <a:r>
              <a:rPr lang="ru-RU" sz="2800" dirty="0"/>
              <a:t>. </a:t>
            </a:r>
            <a:r>
              <a:rPr lang="ru-RU" sz="2800" dirty="0" err="1"/>
              <a:t>Лæгъз</a:t>
            </a:r>
            <a:r>
              <a:rPr lang="ru-RU" sz="2800" dirty="0"/>
              <a:t>, </a:t>
            </a:r>
            <a:r>
              <a:rPr lang="ru-RU" sz="2800" dirty="0" err="1"/>
              <a:t>æмдымбыл</a:t>
            </a:r>
            <a:r>
              <a:rPr lang="ru-RU" sz="2800" dirty="0"/>
              <a:t> </a:t>
            </a:r>
            <a:r>
              <a:rPr lang="ru-RU" sz="2800" dirty="0" err="1"/>
              <a:t>дуртæ</a:t>
            </a:r>
            <a:r>
              <a:rPr lang="ru-RU" sz="2800" dirty="0"/>
              <a:t> йæ </a:t>
            </a:r>
            <a:r>
              <a:rPr lang="ru-RU" sz="2800" dirty="0" err="1"/>
              <a:t>дисы</a:t>
            </a:r>
            <a:r>
              <a:rPr lang="ru-RU" sz="2800" dirty="0"/>
              <a:t> </a:t>
            </a:r>
            <a:r>
              <a:rPr lang="ru-RU" sz="2800" dirty="0" err="1"/>
              <a:t>бафтыдтой</a:t>
            </a:r>
            <a:r>
              <a:rPr lang="ru-RU" sz="2800" dirty="0"/>
              <a:t>, æмæ йæ </a:t>
            </a:r>
            <a:r>
              <a:rPr lang="ru-RU" sz="2800" dirty="0" err="1"/>
              <a:t>бафæндыд</a:t>
            </a:r>
            <a:r>
              <a:rPr lang="ru-RU" sz="2800" dirty="0"/>
              <a:t> </a:t>
            </a:r>
            <a:r>
              <a:rPr lang="ru-RU" sz="2800" dirty="0" err="1"/>
              <a:t>йæхи</a:t>
            </a:r>
            <a:r>
              <a:rPr lang="ru-RU" sz="2800" dirty="0"/>
              <a:t> </a:t>
            </a:r>
            <a:r>
              <a:rPr lang="ru-RU" sz="2800" dirty="0" err="1"/>
              <a:t>къухтæй</a:t>
            </a:r>
            <a:r>
              <a:rPr lang="ru-RU" sz="2800" dirty="0"/>
              <a:t> </a:t>
            </a:r>
            <a:r>
              <a:rPr lang="ru-RU" sz="2800" dirty="0" err="1"/>
              <a:t>ахæмтæ</a:t>
            </a:r>
            <a:r>
              <a:rPr lang="ru-RU" sz="2800" dirty="0"/>
              <a:t> саразын. </a:t>
            </a:r>
            <a:r>
              <a:rPr lang="ru-RU" sz="2800" dirty="0" err="1"/>
              <a:t>Айнæджы</a:t>
            </a:r>
            <a:r>
              <a:rPr lang="ru-RU" sz="2800" dirty="0"/>
              <a:t> </a:t>
            </a:r>
            <a:r>
              <a:rPr lang="ru-RU" sz="2800" dirty="0" err="1"/>
              <a:t>кæрдих</a:t>
            </a:r>
            <a:r>
              <a:rPr lang="ru-RU" sz="2800" dirty="0"/>
              <a:t> </a:t>
            </a:r>
            <a:r>
              <a:rPr lang="ru-RU" sz="2800" dirty="0" err="1"/>
              <a:t>равзæрста</a:t>
            </a:r>
            <a:r>
              <a:rPr lang="ru-RU" sz="2800" dirty="0"/>
              <a:t> æмæ йæ </a:t>
            </a:r>
            <a:r>
              <a:rPr lang="ru-RU" sz="2800" dirty="0" err="1"/>
              <a:t>ныццавта</a:t>
            </a:r>
            <a:r>
              <a:rPr lang="ru-RU" sz="2800" dirty="0"/>
              <a:t> стыр </a:t>
            </a:r>
            <a:r>
              <a:rPr lang="ru-RU" sz="2800" dirty="0" err="1"/>
              <a:t>дзæбугæй</a:t>
            </a:r>
            <a:r>
              <a:rPr lang="ru-RU" sz="2800" dirty="0"/>
              <a:t>. </a:t>
            </a:r>
            <a:r>
              <a:rPr lang="ru-RU" sz="2800" dirty="0" err="1"/>
              <a:t>Кæрдихыл</a:t>
            </a:r>
            <a:r>
              <a:rPr lang="ru-RU" sz="2800" dirty="0"/>
              <a:t> </a:t>
            </a:r>
            <a:r>
              <a:rPr lang="ru-RU" sz="2800" dirty="0" err="1"/>
              <a:t>алырдæм</a:t>
            </a:r>
            <a:r>
              <a:rPr lang="ru-RU" sz="2800" dirty="0"/>
              <a:t> азгъордтой </a:t>
            </a:r>
            <a:r>
              <a:rPr lang="ru-RU" sz="2800" dirty="0" err="1"/>
              <a:t>дæсгай</a:t>
            </a:r>
            <a:r>
              <a:rPr lang="ru-RU" sz="2800" dirty="0"/>
              <a:t> </a:t>
            </a:r>
            <a:r>
              <a:rPr lang="ru-RU" sz="2800" dirty="0" err="1"/>
              <a:t>зыхъхъыртæ</a:t>
            </a:r>
            <a:r>
              <a:rPr lang="ru-RU" sz="2800" dirty="0"/>
              <a:t>. Райста </a:t>
            </a:r>
            <a:r>
              <a:rPr lang="ru-RU" sz="2800" dirty="0" err="1"/>
              <a:t>дыккаг</a:t>
            </a:r>
            <a:r>
              <a:rPr lang="ru-RU" sz="2800" dirty="0"/>
              <a:t> </a:t>
            </a:r>
            <a:r>
              <a:rPr lang="ru-RU" sz="2800" dirty="0" err="1"/>
              <a:t>кæрдих</a:t>
            </a:r>
            <a:r>
              <a:rPr lang="ru-RU" sz="2800" dirty="0"/>
              <a:t>, </a:t>
            </a:r>
            <a:r>
              <a:rPr lang="ru-RU" sz="2800" dirty="0" err="1"/>
              <a:t>ныццавта</a:t>
            </a:r>
            <a:r>
              <a:rPr lang="ru-RU" sz="2800" dirty="0"/>
              <a:t> та йæ, æмæ та уый дæр </a:t>
            </a:r>
            <a:r>
              <a:rPr lang="ru-RU" sz="2800" dirty="0" err="1"/>
              <a:t>лыстæг</a:t>
            </a:r>
            <a:r>
              <a:rPr lang="ru-RU" sz="2800" dirty="0"/>
              <a:t> </a:t>
            </a:r>
            <a:r>
              <a:rPr lang="ru-RU" sz="2800" dirty="0" err="1"/>
              <a:t>ныммур</a:t>
            </a:r>
            <a:r>
              <a:rPr lang="ru-RU" sz="2800" dirty="0"/>
              <a:t>. Æмæ </a:t>
            </a:r>
            <a:r>
              <a:rPr lang="ru-RU" sz="2800" dirty="0" err="1"/>
              <a:t>уæд</a:t>
            </a:r>
            <a:r>
              <a:rPr lang="ru-RU" sz="2800" dirty="0"/>
              <a:t> </a:t>
            </a:r>
            <a:r>
              <a:rPr lang="ru-RU" sz="2800" dirty="0" err="1"/>
              <a:t>Адæймаг</a:t>
            </a:r>
            <a:r>
              <a:rPr lang="ru-RU" sz="2800" dirty="0"/>
              <a:t> </a:t>
            </a:r>
            <a:r>
              <a:rPr lang="ru-RU" sz="2800" dirty="0" err="1"/>
              <a:t>бафарста</a:t>
            </a:r>
            <a:r>
              <a:rPr lang="ru-RU" sz="2800" dirty="0"/>
              <a:t>:  «</a:t>
            </a:r>
            <a:r>
              <a:rPr lang="ru-RU" sz="2800" dirty="0" err="1"/>
              <a:t>Денджыз</a:t>
            </a:r>
            <a:r>
              <a:rPr lang="ru-RU" sz="2800" dirty="0"/>
              <a:t>, </a:t>
            </a:r>
            <a:r>
              <a:rPr lang="ru-RU" sz="2800" dirty="0" err="1"/>
              <a:t>дæуæн</a:t>
            </a:r>
            <a:r>
              <a:rPr lang="ru-RU" sz="2800" dirty="0"/>
              <a:t> </a:t>
            </a:r>
            <a:r>
              <a:rPr lang="ru-RU" sz="2800" dirty="0" err="1"/>
              <a:t>дæ</a:t>
            </a:r>
            <a:r>
              <a:rPr lang="ru-RU" sz="2800" dirty="0"/>
              <a:t> </a:t>
            </a:r>
            <a:r>
              <a:rPr lang="ru-RU" sz="2800" dirty="0" err="1"/>
              <a:t>дуртæ</a:t>
            </a:r>
            <a:r>
              <a:rPr lang="ru-RU" sz="2800" dirty="0"/>
              <a:t> </a:t>
            </a:r>
            <a:r>
              <a:rPr lang="ru-RU" sz="2800" dirty="0" err="1"/>
              <a:t>цæмæн</a:t>
            </a:r>
            <a:r>
              <a:rPr lang="ru-RU" sz="2800" dirty="0"/>
              <a:t> сты </a:t>
            </a:r>
            <a:r>
              <a:rPr lang="ru-RU" sz="2800" dirty="0" err="1"/>
              <a:t>рæсугъд</a:t>
            </a:r>
            <a:r>
              <a:rPr lang="ru-RU" sz="2800" dirty="0"/>
              <a:t> æмæ </a:t>
            </a:r>
            <a:r>
              <a:rPr lang="ru-RU" sz="2800" dirty="0" err="1"/>
              <a:t>лæгъз</a:t>
            </a:r>
            <a:r>
              <a:rPr lang="ru-RU" sz="2800" dirty="0"/>
              <a:t>?» </a:t>
            </a:r>
          </a:p>
          <a:p>
            <a:pPr marL="0" indent="0">
              <a:buNone/>
            </a:pPr>
            <a:r>
              <a:rPr lang="ru-RU" sz="2800" dirty="0" smtClean="0"/>
              <a:t>        </a:t>
            </a:r>
            <a:r>
              <a:rPr lang="ru-RU" sz="2800" dirty="0" err="1" smtClean="0"/>
              <a:t>Æмæ</a:t>
            </a:r>
            <a:r>
              <a:rPr lang="ru-RU" sz="2800" dirty="0" smtClean="0"/>
              <a:t> </a:t>
            </a:r>
            <a:r>
              <a:rPr lang="ru-RU" sz="2800" dirty="0"/>
              <a:t>йын дзуапп радта </a:t>
            </a:r>
            <a:r>
              <a:rPr lang="ru-RU" sz="2800" dirty="0" err="1"/>
              <a:t>Денджыз</a:t>
            </a:r>
            <a:r>
              <a:rPr lang="ru-RU" sz="2800" dirty="0"/>
              <a:t>: «Ды </a:t>
            </a:r>
            <a:r>
              <a:rPr lang="ru-RU" sz="2800" dirty="0" err="1"/>
              <a:t>цæвгæ</a:t>
            </a:r>
            <a:r>
              <a:rPr lang="ru-RU" sz="2800" dirty="0"/>
              <a:t> </a:t>
            </a:r>
            <a:r>
              <a:rPr lang="ru-RU" sz="2800" dirty="0" err="1"/>
              <a:t>кæныс</a:t>
            </a:r>
            <a:r>
              <a:rPr lang="ru-RU" sz="2800" dirty="0"/>
              <a:t>, </a:t>
            </a:r>
            <a:r>
              <a:rPr lang="ru-RU" sz="2800" dirty="0" err="1"/>
              <a:t>æз</a:t>
            </a:r>
            <a:r>
              <a:rPr lang="ru-RU" sz="2800" dirty="0"/>
              <a:t> та – </a:t>
            </a:r>
            <a:r>
              <a:rPr lang="ru-RU" sz="2800" dirty="0" err="1" smtClean="0"/>
              <a:t>узæлгæ</a:t>
            </a:r>
            <a:r>
              <a:rPr lang="ru-RU" sz="2800" dirty="0" smtClean="0"/>
              <a:t>».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950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im4-tub-ru.yandex.net/i?id=285454650-47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323850" y="1196975"/>
            <a:ext cx="4679950" cy="863600"/>
          </a:xfrm>
          <a:prstGeom prst="rect">
            <a:avLst/>
          </a:prstGeom>
          <a:solidFill>
            <a:srgbClr val="F5FEA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Хæс: </a:t>
            </a:r>
            <a:r>
              <a:rPr lang="ru-RU" b="1" i="1" dirty="0" err="1">
                <a:solidFill>
                  <a:schemeClr val="accent2"/>
                </a:solidFill>
              </a:rPr>
              <a:t>Хауæнты фæрстытæ </a:t>
            </a:r>
            <a:r>
              <a:rPr lang="ru-RU" b="1" i="1" dirty="0" err="1" smtClean="0">
                <a:solidFill>
                  <a:schemeClr val="accent2"/>
                </a:solidFill>
              </a:rPr>
              <a:t>раст</a:t>
            </a:r>
            <a:r>
              <a:rPr lang="ru-RU" b="1" i="1" dirty="0" smtClean="0">
                <a:solidFill>
                  <a:schemeClr val="accent2"/>
                </a:solidFill>
              </a:rPr>
              <a:t> </a:t>
            </a:r>
            <a:r>
              <a:rPr lang="ru-RU" b="1" i="1" smtClean="0">
                <a:solidFill>
                  <a:schemeClr val="accent2"/>
                </a:solidFill>
              </a:rPr>
              <a:t>раварын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734536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НОМДАР</a:t>
            </a:r>
          </a:p>
        </p:txBody>
      </p:sp>
      <p:sp>
        <p:nvSpPr>
          <p:cNvPr id="17421" name="WordArt 13"/>
          <p:cNvSpPr>
            <a:spLocks noChangeArrowheads="1" noChangeShapeType="1" noTextEdit="1"/>
          </p:cNvSpPr>
          <p:nvPr/>
        </p:nvSpPr>
        <p:spPr bwMode="auto">
          <a:xfrm>
            <a:off x="1042988" y="4724400"/>
            <a:ext cx="323850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Æ</a:t>
            </a:r>
            <a:endParaRPr lang="ru-RU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7423" name="WordArt 15"/>
          <p:cNvSpPr>
            <a:spLocks noChangeArrowheads="1" noChangeShapeType="1" noTextEdit="1"/>
          </p:cNvSpPr>
          <p:nvPr/>
        </p:nvSpPr>
        <p:spPr bwMode="auto">
          <a:xfrm>
            <a:off x="1042988" y="5229225"/>
            <a:ext cx="9366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Ц. х.</a:t>
            </a:r>
          </a:p>
          <a:p>
            <a:pPr algn="ctr"/>
            <a:r>
              <a:rPr lang="ru-RU" sz="32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Х. х.</a:t>
            </a:r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827088" y="2060575"/>
            <a:ext cx="1296987" cy="3028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Н. х.</a:t>
            </a:r>
          </a:p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Г. х.</a:t>
            </a:r>
          </a:p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Д. х.</a:t>
            </a:r>
          </a:p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И. х.</a:t>
            </a:r>
          </a:p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А. х.</a:t>
            </a:r>
          </a:p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х.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4211638" y="2259519"/>
            <a:ext cx="44656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i="1" dirty="0" err="1">
                <a:solidFill>
                  <a:srgbClr val="C00000"/>
                </a:solidFill>
              </a:rPr>
              <a:t>Кæйау</a:t>
            </a:r>
            <a:r>
              <a:rPr lang="ru-RU" sz="2400" b="1" i="1" dirty="0">
                <a:solidFill>
                  <a:srgbClr val="C00000"/>
                </a:solidFill>
              </a:rPr>
              <a:t>? </a:t>
            </a:r>
            <a:r>
              <a:rPr lang="ru-RU" sz="2400" b="1" i="1" dirty="0" err="1">
                <a:solidFill>
                  <a:srgbClr val="C00000"/>
                </a:solidFill>
              </a:rPr>
              <a:t>Цæйау</a:t>
            </a:r>
            <a:r>
              <a:rPr lang="ru-RU" sz="2400" b="1" i="1" dirty="0">
                <a:solidFill>
                  <a:srgbClr val="C00000"/>
                </a:solidFill>
              </a:rPr>
              <a:t>? Куыд?</a:t>
            </a:r>
          </a:p>
          <a:p>
            <a:r>
              <a:rPr lang="ru-RU" sz="2400" b="1" i="1" dirty="0" err="1">
                <a:solidFill>
                  <a:srgbClr val="C00000"/>
                </a:solidFill>
              </a:rPr>
              <a:t>Кæмæн</a:t>
            </a:r>
            <a:r>
              <a:rPr lang="ru-RU" sz="2400" b="1" i="1" dirty="0">
                <a:solidFill>
                  <a:srgbClr val="C00000"/>
                </a:solidFill>
              </a:rPr>
              <a:t>? </a:t>
            </a:r>
            <a:r>
              <a:rPr lang="ru-RU" sz="2400" b="1" i="1" dirty="0" err="1">
                <a:solidFill>
                  <a:srgbClr val="C00000"/>
                </a:solidFill>
              </a:rPr>
              <a:t>Цæмæн</a:t>
            </a:r>
            <a:r>
              <a:rPr lang="ru-RU" sz="2400" b="1" i="1" dirty="0">
                <a:solidFill>
                  <a:srgbClr val="C00000"/>
                </a:solidFill>
              </a:rPr>
              <a:t>?</a:t>
            </a:r>
          </a:p>
          <a:p>
            <a:r>
              <a:rPr lang="ru-RU" sz="2400" b="1" i="1" dirty="0">
                <a:solidFill>
                  <a:srgbClr val="C00000"/>
                </a:solidFill>
              </a:rPr>
              <a:t>Чи? Цы?</a:t>
            </a:r>
          </a:p>
          <a:p>
            <a:r>
              <a:rPr lang="ru-RU" sz="2400" b="1" i="1" dirty="0" err="1">
                <a:solidFill>
                  <a:srgbClr val="C00000"/>
                </a:solidFill>
              </a:rPr>
              <a:t>Кæй</a:t>
            </a:r>
            <a:r>
              <a:rPr lang="ru-RU" sz="2400" b="1" i="1" dirty="0">
                <a:solidFill>
                  <a:srgbClr val="C00000"/>
                </a:solidFill>
              </a:rPr>
              <a:t>? Цæй? Кæм? </a:t>
            </a:r>
            <a:r>
              <a:rPr lang="ru-RU" sz="2400" b="1" i="1" dirty="0" err="1">
                <a:solidFill>
                  <a:srgbClr val="C00000"/>
                </a:solidFill>
              </a:rPr>
              <a:t>Цæм</a:t>
            </a:r>
            <a:r>
              <a:rPr lang="ru-RU" sz="2400" b="1" i="1" dirty="0">
                <a:solidFill>
                  <a:srgbClr val="C00000"/>
                </a:solidFill>
              </a:rPr>
              <a:t>?</a:t>
            </a:r>
          </a:p>
          <a:p>
            <a:r>
              <a:rPr lang="ru-RU" sz="2400" b="1" i="1" dirty="0" err="1">
                <a:solidFill>
                  <a:srgbClr val="C00000"/>
                </a:solidFill>
              </a:rPr>
              <a:t>Кæмæ</a:t>
            </a:r>
            <a:r>
              <a:rPr lang="ru-RU" sz="2400" b="1" i="1" dirty="0">
                <a:solidFill>
                  <a:srgbClr val="C00000"/>
                </a:solidFill>
              </a:rPr>
              <a:t>? </a:t>
            </a:r>
            <a:r>
              <a:rPr lang="ru-RU" sz="2400" b="1" i="1" dirty="0" err="1">
                <a:solidFill>
                  <a:srgbClr val="C00000"/>
                </a:solidFill>
              </a:rPr>
              <a:t>Цæмæ</a:t>
            </a:r>
            <a:r>
              <a:rPr lang="ru-RU" sz="2400" b="1" i="1" dirty="0">
                <a:solidFill>
                  <a:srgbClr val="C00000"/>
                </a:solidFill>
              </a:rPr>
              <a:t>? </a:t>
            </a:r>
            <a:r>
              <a:rPr lang="ru-RU" sz="2400" b="1" i="1" dirty="0" err="1">
                <a:solidFill>
                  <a:srgbClr val="C00000"/>
                </a:solidFill>
              </a:rPr>
              <a:t>Кæдæм</a:t>
            </a:r>
            <a:r>
              <a:rPr lang="ru-RU" sz="2400" b="1" i="1" dirty="0">
                <a:solidFill>
                  <a:srgbClr val="C00000"/>
                </a:solidFill>
              </a:rPr>
              <a:t>? </a:t>
            </a:r>
          </a:p>
          <a:p>
            <a:r>
              <a:rPr lang="ru-RU" sz="2400" b="1" i="1" dirty="0" err="1">
                <a:solidFill>
                  <a:srgbClr val="C00000"/>
                </a:solidFill>
              </a:rPr>
              <a:t>Кæимæ</a:t>
            </a:r>
            <a:r>
              <a:rPr lang="ru-RU" sz="2400" b="1" i="1" dirty="0">
                <a:solidFill>
                  <a:srgbClr val="C00000"/>
                </a:solidFill>
              </a:rPr>
              <a:t>? </a:t>
            </a:r>
            <a:r>
              <a:rPr lang="ru-RU" sz="2400" b="1" i="1" dirty="0" err="1">
                <a:solidFill>
                  <a:srgbClr val="C00000"/>
                </a:solidFill>
              </a:rPr>
              <a:t>Цæимæ</a:t>
            </a:r>
            <a:r>
              <a:rPr lang="ru-RU" sz="2400" b="1" i="1" dirty="0">
                <a:solidFill>
                  <a:srgbClr val="C00000"/>
                </a:solidFill>
              </a:rPr>
              <a:t>?</a:t>
            </a:r>
          </a:p>
          <a:p>
            <a:r>
              <a:rPr lang="ru-RU" sz="2400" b="1" i="1" dirty="0" err="1">
                <a:solidFill>
                  <a:srgbClr val="C00000"/>
                </a:solidFill>
              </a:rPr>
              <a:t>Кæуыл</a:t>
            </a:r>
            <a:r>
              <a:rPr lang="ru-RU" sz="2400" b="1" i="1" dirty="0">
                <a:solidFill>
                  <a:srgbClr val="C00000"/>
                </a:solidFill>
              </a:rPr>
              <a:t>? </a:t>
            </a:r>
            <a:r>
              <a:rPr lang="ru-RU" sz="2400" b="1" i="1" dirty="0" err="1">
                <a:solidFill>
                  <a:srgbClr val="C00000"/>
                </a:solidFill>
              </a:rPr>
              <a:t>Цæуыл</a:t>
            </a:r>
            <a:r>
              <a:rPr lang="ru-RU" sz="2400" b="1" i="1" dirty="0">
                <a:solidFill>
                  <a:srgbClr val="C00000"/>
                </a:solidFill>
              </a:rPr>
              <a:t>?</a:t>
            </a:r>
          </a:p>
          <a:p>
            <a:r>
              <a:rPr lang="ru-RU" sz="2400" b="1" i="1" dirty="0" err="1">
                <a:solidFill>
                  <a:schemeClr val="accent2"/>
                </a:solidFill>
              </a:rPr>
              <a:t>Кæмæй</a:t>
            </a:r>
            <a:r>
              <a:rPr lang="ru-RU" sz="2400" b="1" i="1" dirty="0">
                <a:solidFill>
                  <a:schemeClr val="accent2"/>
                </a:solidFill>
              </a:rPr>
              <a:t>? </a:t>
            </a:r>
            <a:r>
              <a:rPr lang="ru-RU" sz="2400" b="1" i="1" dirty="0" err="1">
                <a:solidFill>
                  <a:schemeClr val="accent2"/>
                </a:solidFill>
              </a:rPr>
              <a:t>Цæмæй</a:t>
            </a:r>
            <a:r>
              <a:rPr lang="ru-RU" sz="2400" b="1" i="1" dirty="0">
                <a:solidFill>
                  <a:schemeClr val="accent2"/>
                </a:solidFill>
              </a:rPr>
              <a:t>? Кæцæй?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im4-tub-ru.yandex.net/i?id=285454650-47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im6-tub-ru.yandex.net/i?id=341067073-38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18488" cy="1373187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1600">
                <a:solidFill>
                  <a:srgbClr val="FF0000"/>
                </a:solidFill>
              </a:rPr>
              <a:t/>
            </a:r>
            <a:br>
              <a:rPr lang="ru-RU" sz="1600">
                <a:solidFill>
                  <a:srgbClr val="FF0000"/>
                </a:solidFill>
              </a:rPr>
            </a:br>
            <a:endParaRPr lang="ru-RU" sz="1600">
              <a:solidFill>
                <a:srgbClr val="FF00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32145" y="2457984"/>
            <a:ext cx="76327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Нæма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райгуырд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афтæмæй хъуыды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кодтой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цы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йыл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сæвæрой.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Куы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райгуырд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уæд æй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схуыдтой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dirty="0" err="1" smtClean="0"/>
              <a:t>Арӕзтон.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Райгуырди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æмæ ссис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/>
              <a:t>Номон</a:t>
            </a:r>
            <a:r>
              <a:rPr lang="ru-RU" dirty="0" smtClean="0"/>
              <a:t>.</a:t>
            </a:r>
            <a:r>
              <a:rPr lang="ru-RU" dirty="0" smtClean="0">
                <a:solidFill>
                  <a:srgbClr val="FF0000"/>
                </a:solidFill>
              </a:rPr>
              <a:t>         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Тынг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хæларзæрдæ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уыд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йæ фыццаг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дзырд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дæр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Айс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»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уыд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æмæ йæ схуыдтой</a:t>
            </a:r>
            <a:r>
              <a:rPr lang="ru-RU" dirty="0">
                <a:solidFill>
                  <a:srgbClr val="FF0000"/>
                </a:solidFill>
              </a:rPr>
              <a:t>  </a:t>
            </a:r>
            <a:r>
              <a:rPr lang="ru-RU" dirty="0" err="1" smtClean="0"/>
              <a:t>Гуырынон</a:t>
            </a:r>
            <a:r>
              <a:rPr lang="ru-RU" dirty="0" smtClean="0">
                <a:solidFill>
                  <a:srgbClr val="FF0000"/>
                </a:solidFill>
              </a:rPr>
              <a:t>.                </a:t>
            </a:r>
            <a:endParaRPr lang="ru-RU" dirty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Тынг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хорз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иртæста хорз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æмæ æвзæр, æмæ йæ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схуыдтой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/>
              <a:t>Ӕддагбынатон.</a:t>
            </a:r>
            <a:r>
              <a:rPr lang="ru-RU" dirty="0" smtClean="0">
                <a:solidFill>
                  <a:srgbClr val="FF0000"/>
                </a:solidFill>
              </a:rPr>
              <a:t>                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Къухæй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тынг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дæсны кæй уыд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уымæ гæсгæ йæ райдыдтой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хонын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/>
              <a:t>Цӕдисон.</a:t>
            </a:r>
            <a:r>
              <a:rPr lang="ru-RU" dirty="0" smtClean="0">
                <a:solidFill>
                  <a:srgbClr val="FF0000"/>
                </a:solidFill>
              </a:rPr>
              <a:t>         </a:t>
            </a:r>
            <a:endParaRPr lang="ru-RU" dirty="0">
              <a:solidFill>
                <a:srgbClr val="FF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Хæдзары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æппындæр нæ бадти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Уарзта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бæстæтыл зилын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фæндыд æй дуне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фенын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Æмæ йæ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уый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тыххæй схуыдтой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/>
              <a:t>Иртӕстон.</a:t>
            </a: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Æмгарджын кæй уыд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  уый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тыххæй йæ хуыдтой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/>
              <a:t>Хуызӕнон.</a:t>
            </a: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Йæ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ныййарджыты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халдих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кæй рауад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уый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тыххæй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йæ рахуыдтой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/>
              <a:t>Дӕттынон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779838" y="2706507"/>
            <a:ext cx="8641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dirty="0" smtClean="0"/>
              <a:t>                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403350" y="993666"/>
            <a:ext cx="2376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7150134" y="3612356"/>
            <a:ext cx="237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 eaLnBrk="0" hangingPunct="0">
              <a:spcBef>
                <a:spcPts val="80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095" name="WordArt 15"/>
          <p:cNvSpPr>
            <a:spLocks noChangeArrowheads="1" noChangeShapeType="1" noTextEdit="1"/>
          </p:cNvSpPr>
          <p:nvPr/>
        </p:nvSpPr>
        <p:spPr bwMode="auto">
          <a:xfrm>
            <a:off x="3276600" y="333375"/>
            <a:ext cx="35274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kern="10" dirty="0">
                <a:ln w="1908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17819" dir="2700000" algn="ctr" rotWithShape="0">
                    <a:srgbClr val="990000"/>
                  </a:outerShdw>
                </a:effectLst>
                <a:latin typeface="Impact"/>
              </a:rPr>
              <a:t>НОМДАР</a:t>
            </a: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639329" y="1387475"/>
            <a:ext cx="63560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>
              <a:buClrTx/>
              <a:buFont typeface="Arial" pitchFamily="34" charset="0"/>
              <a:buChar char="•"/>
            </a:pPr>
            <a:r>
              <a:rPr lang="ru-RU" sz="2000" b="1" i="1">
                <a:solidFill>
                  <a:schemeClr val="accent2"/>
                </a:solidFill>
              </a:rPr>
              <a:t>Хæс:</a:t>
            </a:r>
            <a:r>
              <a:rPr lang="ru-RU" sz="2000" b="1" i="1">
                <a:solidFill>
                  <a:schemeClr val="tx1"/>
                </a:solidFill>
              </a:rPr>
              <a:t> аргъау бакæс, хауæнты нæмттæ раст сæвæр.</a:t>
            </a:r>
            <a:r>
              <a:rPr lang="ru-RU" sz="2000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  <p:bldP spid="46089" grpId="0"/>
      <p:bldP spid="46095" grpId="0" animBg="1"/>
      <p:bldP spid="460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6-tub-ru.yandex.net/i?id=341067073-38-72&amp;n=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61" y="23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1340768"/>
            <a:ext cx="7488832" cy="32932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endParaRPr lang="ru-RU" sz="4000" dirty="0" smtClean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3200" dirty="0" err="1" smtClean="0">
                <a:latin typeface="Times New Roman"/>
                <a:ea typeface="Times New Roman"/>
              </a:rPr>
              <a:t>Абон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>
                <a:latin typeface="Times New Roman"/>
                <a:ea typeface="Times New Roman"/>
              </a:rPr>
              <a:t>урочы  </a:t>
            </a:r>
            <a:r>
              <a:rPr lang="ru-RU" sz="3200" dirty="0" err="1">
                <a:latin typeface="Times New Roman"/>
                <a:ea typeface="Times New Roman"/>
              </a:rPr>
              <a:t>базыдтон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latin typeface="Times New Roman"/>
                <a:ea typeface="Times New Roman"/>
              </a:rPr>
              <a:t>…</a:t>
            </a:r>
          </a:p>
          <a:p>
            <a:pPr indent="342900" algn="just">
              <a:spcAft>
                <a:spcPts val="0"/>
              </a:spcAft>
            </a:pPr>
            <a:r>
              <a:rPr lang="ru-RU" sz="3200" dirty="0" err="1" smtClean="0">
                <a:latin typeface="Times New Roman"/>
                <a:ea typeface="Times New Roman"/>
              </a:rPr>
              <a:t>Æз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фехъуыстон</a:t>
            </a:r>
            <a:r>
              <a:rPr lang="ru-RU" sz="3200" dirty="0">
                <a:latin typeface="Times New Roman"/>
                <a:ea typeface="Times New Roman"/>
              </a:rPr>
              <a:t>  ….</a:t>
            </a:r>
          </a:p>
          <a:p>
            <a:pPr indent="342900" algn="just">
              <a:spcAft>
                <a:spcPts val="0"/>
              </a:spcAft>
            </a:pPr>
            <a:r>
              <a:rPr lang="ru-RU" sz="3200" dirty="0" err="1">
                <a:latin typeface="Times New Roman"/>
                <a:ea typeface="Times New Roman"/>
              </a:rPr>
              <a:t>Базыдтон</a:t>
            </a:r>
            <a:r>
              <a:rPr lang="ru-RU" sz="3200" dirty="0">
                <a:latin typeface="Times New Roman"/>
                <a:ea typeface="Times New Roman"/>
              </a:rPr>
              <a:t>…</a:t>
            </a:r>
          </a:p>
          <a:p>
            <a:pPr indent="342900" algn="just">
              <a:spcAft>
                <a:spcPts val="0"/>
              </a:spcAft>
            </a:pPr>
            <a:r>
              <a:rPr lang="ru-RU" sz="3200" dirty="0">
                <a:latin typeface="Times New Roman"/>
                <a:ea typeface="Times New Roman"/>
              </a:rPr>
              <a:t>Нæ </a:t>
            </a:r>
            <a:r>
              <a:rPr lang="ru-RU" sz="3200" dirty="0" err="1">
                <a:latin typeface="Times New Roman"/>
                <a:ea typeface="Times New Roman"/>
              </a:rPr>
              <a:t>мын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рауад</a:t>
            </a:r>
            <a:r>
              <a:rPr lang="ru-RU" sz="3200" dirty="0">
                <a:latin typeface="Times New Roman"/>
                <a:ea typeface="Times New Roman"/>
              </a:rPr>
              <a:t> …</a:t>
            </a:r>
          </a:p>
          <a:p>
            <a:pPr indent="342900" algn="just">
              <a:spcAft>
                <a:spcPts val="0"/>
              </a:spcAft>
            </a:pPr>
            <a:r>
              <a:rPr lang="ru-RU" sz="3200" dirty="0">
                <a:latin typeface="Times New Roman"/>
                <a:ea typeface="Times New Roman"/>
              </a:rPr>
              <a:t> </a:t>
            </a:r>
            <a:endParaRPr lang="ru-RU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8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300</Words>
  <Application>Microsoft Office PowerPoint</Application>
  <PresentationFormat>Экран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  </vt:lpstr>
      <vt:lpstr>Слайд 5</vt:lpstr>
      <vt:lpstr>Слайд 6</vt:lpstr>
      <vt:lpstr>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kafedra</dc:creator>
  <cp:lastModifiedBy>UserZ</cp:lastModifiedBy>
  <cp:revision>22</cp:revision>
  <dcterms:created xsi:type="dcterms:W3CDTF">2013-11-29T11:39:47Z</dcterms:created>
  <dcterms:modified xsi:type="dcterms:W3CDTF">2013-12-07T18:05:27Z</dcterms:modified>
</cp:coreProperties>
</file>