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0"/>
            <a:ext cx="7772400" cy="442915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Тема урока: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Дательный падеж имён прилагательных мужского и среднего рода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Словарная работа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5762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900" b="1" i="1" dirty="0" smtClean="0"/>
              <a:t>Прочитайте слова «про себя»</a:t>
            </a:r>
          </a:p>
          <a:p>
            <a:pPr algn="just">
              <a:buNone/>
            </a:pPr>
            <a:endParaRPr lang="ru-RU" sz="4800" dirty="0" smtClean="0"/>
          </a:p>
          <a:p>
            <a:pPr algn="just">
              <a:buNone/>
            </a:pPr>
            <a:r>
              <a:rPr lang="ru-RU" sz="4800" dirty="0" smtClean="0"/>
              <a:t>Трибуна, океан, командир, печенье, сметана, солдат, медаль, прекрасный</a:t>
            </a:r>
            <a:endParaRPr lang="ru-RU" sz="4800" dirty="0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7"/>
            <a:ext cx="8229600" cy="1714511"/>
          </a:xfrm>
        </p:spPr>
        <p:txBody>
          <a:bodyPr/>
          <a:lstStyle/>
          <a:p>
            <a:r>
              <a:rPr lang="ru-RU" dirty="0" smtClean="0"/>
              <a:t>Имя прилагательное – это часть речи, которая обозначает признак предмета.</a:t>
            </a:r>
            <a:endParaRPr lang="ru-RU" dirty="0"/>
          </a:p>
        </p:txBody>
      </p:sp>
      <p:pic>
        <p:nvPicPr>
          <p:cNvPr id="5122" name="Picture 2" descr="https://im1-tub-ru.yandex.net/i?id=4790186e3828a2b420a704be12876112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000240"/>
            <a:ext cx="1647825" cy="1357322"/>
          </a:xfrm>
          <a:prstGeom prst="rect">
            <a:avLst/>
          </a:prstGeom>
          <a:noFill/>
        </p:spPr>
      </p:pic>
      <p:pic>
        <p:nvPicPr>
          <p:cNvPr id="5124" name="Picture 4" descr="https://im1-tub-ru.yandex.net/i?id=52bddf234128511d4e041eab2d0736bc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6116" y="2071678"/>
            <a:ext cx="2085975" cy="1238250"/>
          </a:xfrm>
          <a:prstGeom prst="rect">
            <a:avLst/>
          </a:prstGeom>
          <a:noFill/>
        </p:spPr>
      </p:pic>
      <p:pic>
        <p:nvPicPr>
          <p:cNvPr id="5126" name="Picture 6" descr="https://im0-tub-ru.yandex.net/i?id=ef57eae04a66acf04beb8e3dc1d97182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2000240"/>
            <a:ext cx="1628775" cy="12382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85720" y="3786190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Книга (какая?)</a:t>
            </a:r>
            <a:endParaRPr lang="ru-RU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428992" y="364331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Цветок (какой?)</a:t>
            </a:r>
            <a:endParaRPr lang="ru-RU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6429388" y="3786190"/>
            <a:ext cx="20729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Окно </a:t>
            </a:r>
          </a:p>
          <a:p>
            <a:pPr algn="ctr"/>
            <a:r>
              <a:rPr lang="ru-RU" sz="3600" dirty="0" smtClean="0"/>
              <a:t>(какое?)</a:t>
            </a:r>
            <a:endParaRPr lang="ru-RU" sz="3600" dirty="0"/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1"/>
            <a:ext cx="8572560" cy="564360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Имена прилагательные бывают мужского, женского и среднего рода, единственного и множественного числа.</a:t>
            </a:r>
            <a:endParaRPr lang="ru-RU" dirty="0"/>
          </a:p>
        </p:txBody>
      </p:sp>
      <p:pic>
        <p:nvPicPr>
          <p:cNvPr id="4104" name="Picture 8" descr="https://im0-tub-ru.yandex.net/i?id=75c0e89184b26a7cd8be7d64f23f037d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2786058"/>
            <a:ext cx="1857375" cy="1238250"/>
          </a:xfrm>
          <a:prstGeom prst="rect">
            <a:avLst/>
          </a:prstGeom>
          <a:noFill/>
        </p:spPr>
      </p:pic>
      <p:pic>
        <p:nvPicPr>
          <p:cNvPr id="11" name="Picture 8" descr="https://im0-tub-ru.yandex.net/i?id=75c0e89184b26a7cd8be7d64f23f037d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5072074"/>
            <a:ext cx="1500198" cy="1238250"/>
          </a:xfrm>
          <a:prstGeom prst="rect">
            <a:avLst/>
          </a:prstGeom>
          <a:noFill/>
        </p:spPr>
      </p:pic>
      <p:pic>
        <p:nvPicPr>
          <p:cNvPr id="12" name="Picture 8" descr="https://im0-tub-ru.yandex.net/i?id=75c0e89184b26a7cd8be7d64f23f037d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25" y="5143512"/>
            <a:ext cx="1857375" cy="1238250"/>
          </a:xfrm>
          <a:prstGeom prst="rect">
            <a:avLst/>
          </a:prstGeom>
          <a:noFill/>
        </p:spPr>
      </p:pic>
      <p:pic>
        <p:nvPicPr>
          <p:cNvPr id="4110" name="Picture 14" descr="https://im0-tub-ru.yandex.net/i?id=d3a38d8706d4a16e15053a419c288615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857496"/>
            <a:ext cx="1924050" cy="1238250"/>
          </a:xfrm>
          <a:prstGeom prst="rect">
            <a:avLst/>
          </a:prstGeom>
          <a:noFill/>
        </p:spPr>
      </p:pic>
      <p:pic>
        <p:nvPicPr>
          <p:cNvPr id="4112" name="Picture 16" descr="https://im0-tub-ru.yandex.net/i?id=d3a38d8706d4a16e15053a419c288615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5214950"/>
            <a:ext cx="1643074" cy="785818"/>
          </a:xfrm>
          <a:prstGeom prst="rect">
            <a:avLst/>
          </a:prstGeom>
          <a:noFill/>
        </p:spPr>
      </p:pic>
      <p:pic>
        <p:nvPicPr>
          <p:cNvPr id="4114" name="Picture 18" descr="https://im0-tub-ru.yandex.net/i?id=d3a38d8706d4a16e15053a419c288615&amp;n=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5286388"/>
            <a:ext cx="1285884" cy="785818"/>
          </a:xfrm>
          <a:prstGeom prst="rect">
            <a:avLst/>
          </a:prstGeom>
          <a:noFill/>
        </p:spPr>
      </p:pic>
      <p:pic>
        <p:nvPicPr>
          <p:cNvPr id="4116" name="Picture 20" descr="https://im1-tub-ru.yandex.net/i?id=ad439f3131b21e93b069d9a378ffd22b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857496"/>
            <a:ext cx="1381125" cy="1238250"/>
          </a:xfrm>
          <a:prstGeom prst="rect">
            <a:avLst/>
          </a:prstGeom>
          <a:noFill/>
        </p:spPr>
      </p:pic>
      <p:pic>
        <p:nvPicPr>
          <p:cNvPr id="4118" name="Picture 22" descr="https://im1-tub-ru.yandex.net/i?id=ad439f3131b21e93b069d9a378ffd22b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488" y="5000636"/>
            <a:ext cx="1381125" cy="1238250"/>
          </a:xfrm>
          <a:prstGeom prst="rect">
            <a:avLst/>
          </a:prstGeom>
          <a:noFill/>
        </p:spPr>
      </p:pic>
      <p:pic>
        <p:nvPicPr>
          <p:cNvPr id="4120" name="Picture 24" descr="https://im1-tub-ru.yandex.net/i?id=ad439f3131b21e93b069d9a378ffd22b&amp;n=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5000636"/>
            <a:ext cx="1381125" cy="123825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1472" y="2428868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Ед.ч.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42910" y="4214818"/>
            <a:ext cx="1023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Мн.ч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i="1" dirty="0" smtClean="0"/>
              <a:t>Вывод</a:t>
            </a:r>
            <a:endParaRPr lang="ru-RU" sz="4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Прилагательные мужского </a:t>
            </a:r>
          </a:p>
          <a:p>
            <a:pPr algn="ctr">
              <a:buNone/>
            </a:pPr>
            <a:r>
              <a:rPr lang="ru-RU" sz="3600" dirty="0" smtClean="0"/>
              <a:t>и среднего рода </a:t>
            </a:r>
          </a:p>
          <a:p>
            <a:pPr algn="ctr">
              <a:buNone/>
            </a:pPr>
            <a:r>
              <a:rPr lang="ru-RU" sz="3600" dirty="0" smtClean="0"/>
              <a:t>в дательном падеже  отвечают </a:t>
            </a:r>
          </a:p>
          <a:p>
            <a:pPr algn="ctr">
              <a:buNone/>
            </a:pPr>
            <a:r>
              <a:rPr lang="ru-RU" sz="3600" dirty="0" smtClean="0"/>
              <a:t>на вопрос</a:t>
            </a:r>
          </a:p>
          <a:p>
            <a:pPr algn="ctr">
              <a:buNone/>
            </a:pPr>
            <a:r>
              <a:rPr lang="ru-RU" sz="3600" b="1" dirty="0" smtClean="0"/>
              <a:t>(какому?) </a:t>
            </a:r>
            <a:r>
              <a:rPr lang="ru-RU" sz="3600" dirty="0" smtClean="0"/>
              <a:t>  и имеют окончание     </a:t>
            </a:r>
          </a:p>
          <a:p>
            <a:pPr algn="ctr">
              <a:buNone/>
            </a:pPr>
            <a:r>
              <a:rPr lang="ru-RU" sz="3600" b="1" dirty="0" smtClean="0"/>
              <a:t>-</a:t>
            </a:r>
            <a:r>
              <a:rPr lang="ru-RU" sz="3600" b="1" dirty="0" err="1" smtClean="0"/>
              <a:t>ому</a:t>
            </a:r>
            <a:r>
              <a:rPr lang="ru-RU" sz="3600" b="1" dirty="0" smtClean="0"/>
              <a:t>,  -ему</a:t>
            </a:r>
            <a:endParaRPr lang="ru-RU" sz="3600" b="1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6" name="Picture 2" descr="фото тушканчико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8358246" cy="4000528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4981576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Тушканчики являются очень редкими животными. Они занесены в Красную книгу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Calibri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Задание на с/</a:t>
            </a:r>
            <a:r>
              <a:rPr lang="ru-RU" b="1" dirty="0" err="1" smtClean="0"/>
              <a:t>п</a:t>
            </a:r>
            <a:r>
              <a:rPr lang="ru-RU" b="1" dirty="0" smtClean="0"/>
              <a:t> </a:t>
            </a:r>
            <a:r>
              <a:rPr lang="ru-RU" b="1" dirty="0" err="1" smtClean="0"/>
              <a:t>с</a:t>
            </a:r>
            <a:r>
              <a:rPr lang="ru-RU" b="1" dirty="0" smtClean="0"/>
              <a:t>. 160 упр.263.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113</Words>
  <Application>Microsoft Office PowerPoint</Application>
  <PresentationFormat>Экран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Тема урока:  Дательный падеж имён прилагательных мужского и среднего рода</vt:lpstr>
      <vt:lpstr>Словарная работа </vt:lpstr>
      <vt:lpstr>Слайд 3</vt:lpstr>
      <vt:lpstr>Слайд 4</vt:lpstr>
      <vt:lpstr>Вывод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Дательный падеж имён прилагательных мужского и среднего рода</dc:title>
  <dc:creator>IGOR</dc:creator>
  <cp:lastModifiedBy>IGOR</cp:lastModifiedBy>
  <cp:revision>9</cp:revision>
  <dcterms:created xsi:type="dcterms:W3CDTF">2015-11-16T15:22:36Z</dcterms:created>
  <dcterms:modified xsi:type="dcterms:W3CDTF">2015-11-17T11:23:57Z</dcterms:modified>
</cp:coreProperties>
</file>