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8CA8-4BCC-49C2-A0BD-AED9B5577FDC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937A69-0453-4EA6-B5F7-5C957171D7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8CA8-4BCC-49C2-A0BD-AED9B5577FDC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7A69-0453-4EA6-B5F7-5C957171D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8CA8-4BCC-49C2-A0BD-AED9B5577FDC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7A69-0453-4EA6-B5F7-5C957171D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038CA8-4BCC-49C2-A0BD-AED9B5577FDC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3937A69-0453-4EA6-B5F7-5C957171D7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8CA8-4BCC-49C2-A0BD-AED9B5577FDC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7A69-0453-4EA6-B5F7-5C957171D7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8CA8-4BCC-49C2-A0BD-AED9B5577FDC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7A69-0453-4EA6-B5F7-5C957171D7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7A69-0453-4EA6-B5F7-5C957171D7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8CA8-4BCC-49C2-A0BD-AED9B5577FDC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8CA8-4BCC-49C2-A0BD-AED9B5577FDC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7A69-0453-4EA6-B5F7-5C957171D7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8CA8-4BCC-49C2-A0BD-AED9B5577FDC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7A69-0453-4EA6-B5F7-5C957171D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038CA8-4BCC-49C2-A0BD-AED9B5577FDC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3937A69-0453-4EA6-B5F7-5C957171D7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8CA8-4BCC-49C2-A0BD-AED9B5577FDC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937A69-0453-4EA6-B5F7-5C957171D7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B038CA8-4BCC-49C2-A0BD-AED9B5577FDC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3937A69-0453-4EA6-B5F7-5C957171D7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500197"/>
          </a:xfrm>
        </p:spPr>
        <p:txBody>
          <a:bodyPr/>
          <a:lstStyle/>
          <a:p>
            <a:r>
              <a:rPr lang="ru-RU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Тульская городская игрушка</a:t>
            </a:r>
            <a:endParaRPr lang="ru-RU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Andrey\Desktop\городская игрушка\tul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2214554"/>
            <a:ext cx="5802591" cy="3858724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357158" y="500042"/>
            <a:ext cx="5072098" cy="5595958"/>
          </a:xfrm>
        </p:spPr>
        <p:txBody>
          <a:bodyPr>
            <a:normAutofit/>
          </a:bodyPr>
          <a:lstStyle/>
          <a:p>
            <a:r>
              <a:rPr lang="ru-RU" dirty="0" smtClean="0"/>
              <a:t>Для всех персонажей характерны вытянутые по вертикали плоские фигуры с небольшой головой на длинной и толстой шее, дугообразные, высоко приподнятые брови над круглыми глазами, рот в виде точки под небольшим выступающим носом, тонкие длинные руки.</a:t>
            </a:r>
          </a:p>
          <a:p>
            <a:endParaRPr lang="ru-RU" dirty="0"/>
          </a:p>
        </p:txBody>
      </p:sp>
      <p:pic>
        <p:nvPicPr>
          <p:cNvPr id="1026" name="Picture 2" descr="C:\Users\Andrey\Desktop\городская игрушка\tula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8" y="642918"/>
            <a:ext cx="2894012" cy="1928812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  <p:pic>
        <p:nvPicPr>
          <p:cNvPr id="1027" name="Picture 3" descr="C:\Users\Andrey\Desktop\городская игрушка\tul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214686"/>
            <a:ext cx="3000396" cy="2000264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28604"/>
            <a:ext cx="8501090" cy="6215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В </a:t>
            </a:r>
            <a:r>
              <a:rPr lang="ru-RU" dirty="0"/>
              <a:t>росписи игрушек присутствуют, как правило, спокойные пастельные тона, линии, черточки и елочки.</a:t>
            </a:r>
          </a:p>
          <a:p>
            <a:pPr>
              <a:buNone/>
            </a:pPr>
            <a:r>
              <a:rPr lang="ru-RU" dirty="0" smtClean="0"/>
              <a:t>    Некоторые </a:t>
            </a:r>
            <a:r>
              <a:rPr lang="ru-RU" dirty="0" err="1"/>
              <a:t>исcледователи</a:t>
            </a:r>
            <a:r>
              <a:rPr lang="ru-RU" dirty="0"/>
              <a:t> видят родство игрушек из Филимонова и Больших Гончаров.</a:t>
            </a:r>
          </a:p>
          <a:p>
            <a:pPr>
              <a:buNone/>
            </a:pPr>
            <a:r>
              <a:rPr lang="ru-RU" dirty="0" smtClean="0"/>
              <a:t>    С </a:t>
            </a:r>
            <a:r>
              <a:rPr lang="ru-RU" dirty="0"/>
              <a:t>одной стороны, как игрушки, тульские скульптурки </a:t>
            </a:r>
            <a:r>
              <a:rPr lang="ru-RU" dirty="0" smtClean="0"/>
              <a:t> забавны</a:t>
            </a:r>
            <a:r>
              <a:rPr lang="ru-RU" dirty="0"/>
              <a:t>, имеют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сатирический </a:t>
            </a:r>
            <a:r>
              <a:rPr lang="ru-RU" dirty="0"/>
              <a:t>характер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сродни </a:t>
            </a:r>
            <a:r>
              <a:rPr lang="ru-RU" dirty="0"/>
              <a:t>персонажам Гоголя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и Салтыкова-Щедрина</a:t>
            </a:r>
            <a:endParaRPr lang="ru-RU" dirty="0"/>
          </a:p>
        </p:txBody>
      </p:sp>
      <p:pic>
        <p:nvPicPr>
          <p:cNvPr id="2050" name="Picture 2" descr="C:\Users\Andrey\Desktop\городская игрушка\Tulgor 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9916" y="3571876"/>
            <a:ext cx="4320723" cy="3143251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85728"/>
            <a:ext cx="7858148" cy="4500594"/>
          </a:xfrm>
        </p:spPr>
        <p:txBody>
          <a:bodyPr>
            <a:normAutofit/>
          </a:bodyPr>
          <a:lstStyle/>
          <a:p>
            <a:r>
              <a:rPr lang="ru-RU" dirty="0"/>
              <a:t>С другой стороны, есть мнение, что тульские фигурки появились как подражание модным в дворянско-купеческом быту фарфоровым статуэткам и предназначались не для игры, а для украшения дома.</a:t>
            </a:r>
          </a:p>
          <a:p>
            <a:r>
              <a:rPr lang="ru-RU" dirty="0"/>
              <a:t>Промысел в Больших </a:t>
            </a:r>
            <a:r>
              <a:rPr lang="ru-RU" dirty="0" err="1"/>
              <a:t>Гончах</a:t>
            </a:r>
            <a:r>
              <a:rPr lang="ru-RU" dirty="0"/>
              <a:t> просуществовал до революции. Затем игрушка была забыта.</a:t>
            </a:r>
          </a:p>
          <a:p>
            <a:r>
              <a:rPr lang="ru-RU" dirty="0"/>
              <a:t>Возрождение промысла началось в 90-е годы прошлого столетия. </a:t>
            </a:r>
          </a:p>
          <a:p>
            <a:endParaRPr lang="ru-RU" dirty="0"/>
          </a:p>
        </p:txBody>
      </p:sp>
      <p:pic>
        <p:nvPicPr>
          <p:cNvPr id="5122" name="Picture 2" descr="C:\Users\Andrey\Desktop\городская игрушка\tul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3929066"/>
            <a:ext cx="1762137" cy="2643206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428596" y="642918"/>
            <a:ext cx="4500594" cy="5453082"/>
          </a:xfrm>
        </p:spPr>
        <p:txBody>
          <a:bodyPr/>
          <a:lstStyle/>
          <a:p>
            <a:r>
              <a:rPr lang="ru-RU" dirty="0"/>
              <a:t>Современный облик тульской городской игрушки зародился в бывшей тульской слободе Большие Гончары в 19 веке. Игрушки представляют собой глиняные статуэтки, одетые по моде того времени.</a:t>
            </a:r>
          </a:p>
        </p:txBody>
      </p:sp>
      <p:pic>
        <p:nvPicPr>
          <p:cNvPr id="2050" name="Picture 2" descr="C:\Users\Andrey\Desktop\городская игрушка\dols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4942" y="785794"/>
            <a:ext cx="3414316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857232"/>
            <a:ext cx="8229600" cy="5238768"/>
          </a:xfrm>
        </p:spPr>
        <p:txBody>
          <a:bodyPr>
            <a:normAutofit/>
          </a:bodyPr>
          <a:lstStyle/>
          <a:p>
            <a:r>
              <a:rPr lang="ru-RU" sz="3600" dirty="0"/>
              <a:t>Первые фотографии игрушек, похожих на тульскую, были опубликованы в 1912 г. в художественно-литературном журнале "</a:t>
            </a:r>
            <a:r>
              <a:rPr lang="ru-RU" sz="3600" dirty="0" err="1"/>
              <a:t>Аполлонъ</a:t>
            </a:r>
            <a:r>
              <a:rPr lang="ru-RU" sz="3600" dirty="0"/>
              <a:t>" </a:t>
            </a:r>
            <a:r>
              <a:rPr lang="ru-RU" sz="3600" dirty="0" smtClean="0"/>
              <a:t>в </a:t>
            </a:r>
            <a:r>
              <a:rPr lang="ru-RU" sz="3600" dirty="0"/>
              <a:t>статье русского художника, коллекционера игрушек Александра Николаевича Бенуа "Игрушки".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285720" y="428604"/>
            <a:ext cx="6072230" cy="6072230"/>
          </a:xfrm>
        </p:spPr>
        <p:txBody>
          <a:bodyPr>
            <a:normAutofit fontScale="92500"/>
          </a:bodyPr>
          <a:lstStyle/>
          <a:p>
            <a:r>
              <a:rPr lang="ru-RU" dirty="0"/>
              <a:t>Письменное упоминание о тульской игрушке появилось в 1933 году в книге Николая Михайловича Церетели "Русская крестьянская </a:t>
            </a:r>
            <a:r>
              <a:rPr lang="ru-RU" dirty="0" smtClean="0"/>
              <a:t>игрушка". Им </a:t>
            </a:r>
            <a:r>
              <a:rPr lang="ru-RU" dirty="0"/>
              <a:t>были отмечены высота игрушки – до 25 см и ее сатирический характер: </a:t>
            </a:r>
            <a:r>
              <a:rPr lang="ru-RU" i="1" dirty="0"/>
              <a:t>"Они изображали: помещиков, генералов, офицеров, дам, духовенство, т. е. всех представителей правящего класса. Сатирический характер игрушек сказался в трактовке образов. Так, офицер был всегда затянут в мундир, тонконогий, с прической „коком", дама всегда была необыкновенно разодета..."</a:t>
            </a:r>
            <a:r>
              <a:rPr lang="ru-RU" dirty="0"/>
              <a:t>. Такие фигурки иронично называли "князьками".</a:t>
            </a:r>
          </a:p>
        </p:txBody>
      </p:sp>
      <p:pic>
        <p:nvPicPr>
          <p:cNvPr id="3074" name="Picture 2" descr="C:\Users\Andrey\Desktop\городская игрушка\tulskaya_igrush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1285860"/>
            <a:ext cx="2705100" cy="363855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857232"/>
            <a:ext cx="8229600" cy="5238768"/>
          </a:xfrm>
        </p:spPr>
        <p:txBody>
          <a:bodyPr>
            <a:normAutofit/>
          </a:bodyPr>
          <a:lstStyle/>
          <a:p>
            <a:r>
              <a:rPr lang="ru-RU" sz="3600" dirty="0"/>
              <a:t>Тульские игрушки разнообразны по форме. Характерными являются барыня, кормилица, дама и кавалер, монах. Имеются композиции, изображающие различные жанровые сцены</a:t>
            </a:r>
          </a:p>
        </p:txBody>
      </p:sp>
      <p:pic>
        <p:nvPicPr>
          <p:cNvPr id="4098" name="Picture 2" descr="C:\Users\Andrey\Desktop\городская игрушка\tula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2" y="3143248"/>
            <a:ext cx="2381267" cy="35719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Барыня с сумочкой и </a:t>
            </a:r>
            <a:r>
              <a:rPr lang="ru-RU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зонтиком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928670"/>
            <a:ext cx="5072098" cy="5786478"/>
          </a:xfrm>
        </p:spPr>
        <p:txBody>
          <a:bodyPr>
            <a:normAutofit/>
          </a:bodyPr>
          <a:lstStyle/>
          <a:p>
            <a:r>
              <a:rPr lang="ru-RU" dirty="0" smtClean="0"/>
              <a:t>Барыня </a:t>
            </a:r>
            <a:r>
              <a:rPr lang="ru-RU" dirty="0"/>
              <a:t>- это кукла, изображающая богатую даму, одетую по столичной моде конца 19 века. Для отражения вкусов русской знати мастера использовали пышные прически, серьги, шляпки, оборки на платьях и воротниках, банты, пуговицы, пелерины, зонты, сумочки, перчатки и другие модные аксессуары.</a:t>
            </a:r>
          </a:p>
          <a:p>
            <a:endParaRPr lang="ru-RU" dirty="0"/>
          </a:p>
        </p:txBody>
      </p:sp>
      <p:pic>
        <p:nvPicPr>
          <p:cNvPr id="3074" name="Picture 2" descr="C:\Users\Andrey\Desktop\городская игрушка\tula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071546"/>
            <a:ext cx="3043667" cy="4572032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429256" y="5643578"/>
            <a:ext cx="3571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Тульская городская игрушка на выставке "Современное народное искусство России"</a:t>
            </a:r>
            <a:br>
              <a:rPr lang="ru-RU" dirty="0" smtClean="0"/>
            </a:br>
            <a:r>
              <a:rPr lang="ru-RU" dirty="0" smtClean="0"/>
              <a:t>Вологда, 2008 г.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Кормилица</a:t>
            </a:r>
            <a:br>
              <a:rPr lang="ru-RU" sz="4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44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785794"/>
            <a:ext cx="5072098" cy="5857916"/>
          </a:xfrm>
        </p:spPr>
        <p:txBody>
          <a:bodyPr>
            <a:normAutofit/>
          </a:bodyPr>
          <a:lstStyle/>
          <a:p>
            <a:r>
              <a:rPr lang="ru-RU" dirty="0" smtClean="0"/>
              <a:t>У </a:t>
            </a:r>
            <a:r>
              <a:rPr lang="ru-RU" dirty="0"/>
              <a:t>куклы-кормилицы одежда проще, чем у барыни, ближе к народному костюму. У нее длинные косы с лентами, скромно украшенный передник, на голове повойник. На руках кормилица держит барского ребенка, на голове которого часто надета фуражка с кокардой, чтобы подчеркнуть его богатое происхождение.</a:t>
            </a:r>
          </a:p>
          <a:p>
            <a:endParaRPr lang="ru-RU" dirty="0"/>
          </a:p>
        </p:txBody>
      </p:sp>
      <p:pic>
        <p:nvPicPr>
          <p:cNvPr id="5" name="Picture 3" descr="C:\Users\Andrey\Desktop\городская игрушка\tula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500694" y="1000108"/>
            <a:ext cx="3233896" cy="4857784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3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Кавалер и дама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857232"/>
            <a:ext cx="5000660" cy="578647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Кавалер </a:t>
            </a:r>
            <a:r>
              <a:rPr lang="ru-RU" sz="2800" dirty="0"/>
              <a:t>с дамой чаще всего изображаются на прогулке или в танце. У кавалера тонкие ножки, которые как бы прилеплены к пышным оборкам своей спутницы, маленькая голова с пышными кудрями, военная выправка, затянутая в мундир фигура...</a:t>
            </a:r>
          </a:p>
          <a:p>
            <a:endParaRPr lang="ru-RU" dirty="0"/>
          </a:p>
        </p:txBody>
      </p:sp>
      <p:pic>
        <p:nvPicPr>
          <p:cNvPr id="4098" name="Picture 2" descr="C:\Users\Andrey\Desktop\городская игрушка\tula5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414818" y="1000108"/>
            <a:ext cx="3233896" cy="4857784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3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Монахи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642918"/>
            <a:ext cx="4857784" cy="5929354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Интересно</a:t>
            </a:r>
            <a:r>
              <a:rPr lang="ru-RU" sz="3200" dirty="0"/>
              <a:t>, что игрушки в виде монахов были широко распространены среди многих игрушечных промыслов. Они предназначались для знакомства детей с духовенством. У "тульских" монахов в руках, как правило, раскрытая книга.</a:t>
            </a:r>
          </a:p>
          <a:p>
            <a:endParaRPr lang="ru-RU" dirty="0"/>
          </a:p>
        </p:txBody>
      </p:sp>
      <p:pic>
        <p:nvPicPr>
          <p:cNvPr id="5122" name="Picture 2" descr="C:\Users\Andrey\Desktop\городская игрушка\tula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429256" y="928670"/>
            <a:ext cx="3290895" cy="4943405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56</TotalTime>
  <Words>387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Тульская городская игрушка</vt:lpstr>
      <vt:lpstr>Презентация PowerPoint</vt:lpstr>
      <vt:lpstr>Презентация PowerPoint</vt:lpstr>
      <vt:lpstr>Презентация PowerPoint</vt:lpstr>
      <vt:lpstr>Презентация PowerPoint</vt:lpstr>
      <vt:lpstr>Барыня с сумочкой и зонтиком </vt:lpstr>
      <vt:lpstr>Кормилица </vt:lpstr>
      <vt:lpstr>Кавалер и дама </vt:lpstr>
      <vt:lpstr>Монахи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Тульская городская игрушка</dc:title>
  <dc:creator>Andrey</dc:creator>
  <cp:lastModifiedBy>User</cp:lastModifiedBy>
  <cp:revision>8</cp:revision>
  <dcterms:created xsi:type="dcterms:W3CDTF">2013-04-10T04:25:20Z</dcterms:created>
  <dcterms:modified xsi:type="dcterms:W3CDTF">2015-12-15T18:24:54Z</dcterms:modified>
</cp:coreProperties>
</file>