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2E75-512E-411C-BDC3-A077D7AACB96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FD51-E843-4295-84EE-72C125DDF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FD51-E843-4295-84EE-72C125DDF3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1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FD51-E843-4295-84EE-72C125DDF3D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CA40-5E23-4771-BF9E-78CB64F8D95B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45C8-F4AF-49B8-8C34-E92849EFD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eizvesten_-_Osen_v_lesu_...Osen_osen_osen_snova_k_nam_prishla..._plyus_(xMusic.me)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412776"/>
            <a:ext cx="506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Праздник осени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4293096"/>
            <a:ext cx="267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внеклассному занятию </a:t>
            </a:r>
          </a:p>
          <a:p>
            <a:r>
              <a:rPr lang="ru-RU" dirty="0" smtClean="0"/>
              <a:t>в 1 классе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gofreedownload.net/2/maple-leaf-chinese-restaurant-lace-border-material-7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747"/>
            <a:ext cx="9144000" cy="68292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285992"/>
            <a:ext cx="580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Собери одинаковые листья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786190"/>
            <a:ext cx="7227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Какие грибы растут в лесу осенью?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Собери слово из букв.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gofreedownload.net/2/maple-leaf-chinese-restaurant-lace-border-material-7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2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071678"/>
            <a:ext cx="5243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Вам понравился урок?</a:t>
            </a:r>
          </a:p>
          <a:p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вы работали?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reegamesmax.com/games/screens/Baby-Cats-GameFl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476"/>
            <a:ext cx="7358114" cy="4981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215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Куда мы пришли?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2" name="AutoShape 6" descr="http://7yaprint.ru/wp-content/uploads/2014/02/8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2-tub-ru.yandex.net/i?id=bea8d9b9d5feebf0b6cc076b1060ce01&amp;n=33&amp;h=190&amp;w=2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static3.depositphotos.com/1000372/232/v/950/depositphotos_2320500-Vegetable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0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571744"/>
            <a:ext cx="49425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Отгадай, что там?</a:t>
            </a:r>
          </a:p>
          <a:p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Это …</a:t>
            </a: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Я думаю, там …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571612"/>
            <a:ext cx="3919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Будем играть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hovrashok.com.ua/images/Nov/26/9701c6317ff5c20d76d39a8154c8dcdc/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hovrashok.com.ua/images/Nov/26/9701c6317ff5c20d76d39a8154c8dcdc/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hovrashok.com.ua/images/Nov/26/9701c6317ff5c20d76d39a8154c8dcdc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0100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142852"/>
            <a:ext cx="3811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Куда мы пришли?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pana.lt/images/product_images/original_images/16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52430"/>
            <a:ext cx="2928958" cy="1954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s://im3-tub-ru.yandex.net/i?id=00905392ffea46d456f4e0b337edb861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82107"/>
            <a:ext cx="2571768" cy="192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http://izvmor.ru/data/photo/100812_00419173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38750"/>
            <a:ext cx="3000396" cy="200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st03.kakprosto.ru/tumb/680/images/article/2014/2/26/1_531dde0d4a619531dde0d4a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36249"/>
            <a:ext cx="2786082" cy="195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444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 принёс для вас муки !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357166"/>
            <a:ext cx="4027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Значит, будут пироги.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400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 принёс вам гречки!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500438"/>
            <a:ext cx="3725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Будет каша в печке.</a:t>
            </a:r>
            <a:endParaRPr lang="ru-RU" sz="32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58" y="2071678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5143512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twalls.ru/pic/201504/1024x600/setwalls.ru-76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2714620"/>
            <a:ext cx="3879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называется?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805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Осенью в лесу комбайны собирают урожай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206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Прочитайте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432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Что не растёт в поле?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g2.nh.ee/images/pix/file64074829_64e2b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178859" cy="1452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4.bp.blogspot.com/-c9JolNz7vms/Uyx1rinlxhI/AAAAAAAAADw/UqHqsa7BZtk/s1600/misi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192882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fotohomka.ru/images/Nov/03/97bdca901b7b20a2cd49e05b12c46853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142984"/>
            <a:ext cx="2151381" cy="1446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gov.cap.ru/UserFiles/news/20130507/67570977_1.jpg"/>
          <p:cNvPicPr>
            <a:picLocks noChangeAspect="1" noChangeArrowheads="1"/>
          </p:cNvPicPr>
          <p:nvPr/>
        </p:nvPicPr>
        <p:blipFill>
          <a:blip r:embed="rId6" cstate="print"/>
          <a:srcRect l="6299" r="6299"/>
          <a:stretch>
            <a:fillRect/>
          </a:stretch>
        </p:blipFill>
        <p:spPr bwMode="auto">
          <a:xfrm>
            <a:off x="3286116" y="2928934"/>
            <a:ext cx="2081237" cy="178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://ic.pics.livejournal.com/tinaparker/45655963/2867/2867_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142984"/>
            <a:ext cx="2214578" cy="1475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://www.rbudde.de/GEO7/Tropics/subsistence%20farming/mill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000372"/>
            <a:ext cx="2000264" cy="2651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8" name="Picture 14" descr="http://img06.olx.ua/images_slandocomua/200419861_3_1000x700_sazhentsy-abrikos-yablonya-grusha-persik-sliva-vishnya-chereshnya-alycha-teplitsy-sad-ogoro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5000636"/>
            <a:ext cx="2487599" cy="165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14480" y="500042"/>
            <a:ext cx="581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Работайте парами. Как называется?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zds14.edumsko.ru/images/users-files/ozds14/20131020-le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gofreedownload.net/2/maple-leaf-chinese-restaurant-lace-border-material-7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8292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1714488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Осень,осень,осень</a:t>
            </a:r>
            <a:r>
              <a:rPr lang="ru-RU" b="1" dirty="0" smtClean="0"/>
              <a:t> снова к нам пришла.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Осень,осень,осень-чудная</a:t>
            </a:r>
            <a:r>
              <a:rPr lang="ru-RU" b="1" dirty="0" smtClean="0"/>
              <a:t> пора . </a:t>
            </a:r>
          </a:p>
          <a:p>
            <a:r>
              <a:rPr lang="ru-RU" b="1" dirty="0" smtClean="0"/>
              <a:t>В золотом наряде парки и сады.</a:t>
            </a:r>
          </a:p>
          <a:p>
            <a:r>
              <a:rPr lang="ru-RU" b="1" dirty="0" smtClean="0"/>
              <a:t> Осень, осень ждали с нетерпеньем мы. </a:t>
            </a:r>
          </a:p>
          <a:p>
            <a:endParaRPr lang="ru-RU" b="1" dirty="0" smtClean="0"/>
          </a:p>
          <a:p>
            <a:r>
              <a:rPr lang="ru-RU" b="1" dirty="0" smtClean="0"/>
              <a:t>А в лесу чудесно - просто красота!</a:t>
            </a:r>
          </a:p>
          <a:p>
            <a:r>
              <a:rPr lang="ru-RU" b="1" dirty="0" smtClean="0"/>
              <a:t> И тропинка тянется прямо вдоль пруда.</a:t>
            </a:r>
          </a:p>
          <a:p>
            <a:r>
              <a:rPr lang="ru-RU" b="1" dirty="0" smtClean="0"/>
              <a:t>На кустах калины ягоды висят,</a:t>
            </a:r>
          </a:p>
          <a:p>
            <a:r>
              <a:rPr lang="ru-RU" b="1" dirty="0" smtClean="0"/>
              <a:t> За пенёчком прячутся шляпки у опят. </a:t>
            </a:r>
          </a:p>
          <a:p>
            <a:endParaRPr lang="ru-RU" b="1" dirty="0" smtClean="0"/>
          </a:p>
          <a:p>
            <a:r>
              <a:rPr lang="ru-RU" b="1" dirty="0" smtClean="0"/>
              <a:t>Белка на поляне шишечки грызёт,</a:t>
            </a:r>
          </a:p>
          <a:p>
            <a:r>
              <a:rPr lang="ru-RU" b="1" dirty="0" smtClean="0"/>
              <a:t> Ёжик босоногий по лесу идёт.</a:t>
            </a:r>
          </a:p>
          <a:p>
            <a:r>
              <a:rPr lang="ru-RU" b="1" dirty="0" smtClean="0"/>
              <a:t> На спине у ёжика яблоки, грибы.</a:t>
            </a:r>
          </a:p>
          <a:p>
            <a:r>
              <a:rPr lang="ru-RU" b="1" dirty="0" smtClean="0"/>
              <a:t> Ёжик, правда,  любишь осени дары?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1214422"/>
            <a:ext cx="194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Осенняя песенка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Neizvesten_-_Osen_v_lesu_...Osen_osen_osen_snova_k_nam_prishla..._plyus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357950" y="78579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194</Words>
  <Application>Microsoft Office PowerPoint</Application>
  <PresentationFormat>Экран (4:3)</PresentationFormat>
  <Paragraphs>43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school1</cp:lastModifiedBy>
  <cp:revision>60</cp:revision>
  <dcterms:created xsi:type="dcterms:W3CDTF">2015-10-21T16:43:42Z</dcterms:created>
  <dcterms:modified xsi:type="dcterms:W3CDTF">2015-12-30T10:07:41Z</dcterms:modified>
</cp:coreProperties>
</file>