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ihi.ru/avtor/svetamus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Г. Р. Державин </a:t>
            </a:r>
            <a:br>
              <a:rPr lang="ru-RU" dirty="0" smtClean="0"/>
            </a:br>
            <a:r>
              <a:rPr lang="ru-RU" dirty="0" smtClean="0"/>
              <a:t>«Памятник»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838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944"/>
                <a:gridCol w="5076056"/>
              </a:tblGrid>
              <a:tr h="685800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HORATII CARMINUM III, 30 </a:t>
                      </a:r>
                    </a:p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Exegi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monumentum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aere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perennius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Regalique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situ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pyramidum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altius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Quod non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imber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edax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non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aquilo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impotens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Possit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diruere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innumerabilis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Annorum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series et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fuga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temporum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omnis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moriar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multaque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pars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Vitabit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Libitinam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usque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ego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postera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Crescam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laude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recens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Capitolium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Scandet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cum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tacita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virgine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pontifex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Dicar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qua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violens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obstrepit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Aufidus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Et qua pauper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aquae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Daunus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agrestium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Regnavit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populorum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ex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humili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Princeps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Aeolium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carmen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ad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Italos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Deduxisse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modos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Sume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superbiam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Quaesitam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meritis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mihi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Delphica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Lauro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cinge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volens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Melpomene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comam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Квинт Гораций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Флак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К Мельпомене пер. с лат</a:t>
                      </a:r>
                    </a:p>
                    <a:p>
                      <a:r>
                        <a:rPr lang="ru-RU" sz="16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Светлана Суворова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Памятник я воздвиг, который стоять будет вечно.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 выше всех пирамид и меди прочней долговечной.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смогут ни яростный ливень, ни ряд беспрерывный годов,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Ни северный ветер бессильный, ни ход торопливый часов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Разрушить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созданье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бесценное, в веках бесконечных нетленное.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если однажды узнаю я в полуночный час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Либитины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лик,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буду спокоен: хоть часть меня, но сможет остаться в стихах моих.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Покуда с безмолвною девою на Капитолий жрец всходит,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Слава моя незабвенная лишь множиться будет в народе.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Скажут однажды, рожден я был, где средь холмов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Ауфид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шумит,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Давн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где, водой небогатый, народам всем благоволит.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я, из рода незнатного, перевести все же первым смог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Славную песнь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эолийскую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вечную на италийский слог.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О, Мельпомена! яви же ты заслугами гордость добытую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с милостью лавром Дельфийским обвей мне главу непокрытую.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859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960"/>
                <a:gridCol w="4932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М.В. Ломоносов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знак бессмертия себе воздвигнул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Превыше пирамид и крепче меди,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бурный аквилон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сотреть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не может,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Ни множество веков, ни едка древность.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вовсе я умру, но смерть оставит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Велику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часть мою, как жизнь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скончаю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буду возрастать повсюду славой,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 великий Рим владеет светом.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Где быстрыми шумит струями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Авфид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Где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Давнус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царствовал в простом народе,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Отечество мое молчать не будет,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мне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беззнатной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род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препятством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не был,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Чтоб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внесть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Италию стихи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эольски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перьвому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звенеть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Алцейской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лирой. 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Взгордися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праведной заслугой, муза,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увенчай главу Дельфийским лавром.</a:t>
                      </a:r>
                      <a:r>
                        <a:rPr lang="ru-RU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&lt;1747&gt;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Г.Р. Державин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памятник себе воздвиг чудесный, вечный,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Металлов тверже он и выше пирамид;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Ни вихрь его, ни гром не сломит быстротечный,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времени полет его не сокрушит.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Так! весь я не умру, но часть меня большая,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 тлена убежав, по смерти станет жить,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слава возрастет моя, не увядая,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Доколь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славянов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род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вселенна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будет чтить.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Слух пройдет обо мне от Белых вод до Черных,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Где Волга, Дон, Нева, с Рифея льет Урал;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Всяк будет помнить то в народах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неисчетных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 из безвестности я тем известен стал,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первый я дерзнул в забавном русском слоге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 добродетелях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Фелицы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возгласить,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сердечной простоте беседовать о Боге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истину царям с улыбкой говорить.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 муза! возгордись заслугой справедливой,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презрит кто тебя, сама тех презирай;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Непринужденною рукой неторопливой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Чело твое зарей бессмертия венчай.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1795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lvl="0"/>
            <a:r>
              <a:rPr lang="ru-RU" sz="3600" i="1" dirty="0" smtClean="0"/>
              <a:t>Перечитайте стихотворение Державина “Памятник”. Определите его тему и основную мысль.</a:t>
            </a:r>
            <a:endParaRPr lang="ru-RU" sz="3600" dirty="0" smtClean="0"/>
          </a:p>
          <a:p>
            <a:r>
              <a:rPr lang="ru-RU" sz="3600" i="1" dirty="0" smtClean="0"/>
              <a:t>Какие средства художественной изобразительности использовал поэт.</a:t>
            </a:r>
          </a:p>
          <a:p>
            <a:r>
              <a:rPr lang="ru-RU" sz="3600" dirty="0" smtClean="0"/>
              <a:t>Что считает своей заслугой перед читателями Державин? Зачитайте. </a:t>
            </a:r>
          </a:p>
          <a:p>
            <a:r>
              <a:rPr lang="ru-RU" sz="3600" dirty="0" smtClean="0"/>
              <a:t> Каким видится ему памятник поэту? 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</TotalTime>
  <Words>241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Г. Р. Державин  «Памятник»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 Р. Державин  «Памятник»</dc:title>
  <dc:creator>эксперт</dc:creator>
  <cp:lastModifiedBy>эксперт</cp:lastModifiedBy>
  <cp:revision>3</cp:revision>
  <dcterms:created xsi:type="dcterms:W3CDTF">2012-09-17T02:39:07Z</dcterms:created>
  <dcterms:modified xsi:type="dcterms:W3CDTF">2012-09-21T17:08:47Z</dcterms:modified>
</cp:coreProperties>
</file>