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7208-EFCF-4D6A-84BD-3CE9A5748A0E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69AA94-F045-467B-B2B8-611E7FBD0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7208-EFCF-4D6A-84BD-3CE9A5748A0E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A94-F045-467B-B2B8-611E7FBD0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7208-EFCF-4D6A-84BD-3CE9A5748A0E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A94-F045-467B-B2B8-611E7FBD0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7208-EFCF-4D6A-84BD-3CE9A5748A0E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69AA94-F045-467B-B2B8-611E7FBD0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7208-EFCF-4D6A-84BD-3CE9A5748A0E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A94-F045-467B-B2B8-611E7FBD0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7208-EFCF-4D6A-84BD-3CE9A5748A0E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A94-F045-467B-B2B8-611E7FBD0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7208-EFCF-4D6A-84BD-3CE9A5748A0E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769AA94-F045-467B-B2B8-611E7FBD0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7208-EFCF-4D6A-84BD-3CE9A5748A0E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A94-F045-467B-B2B8-611E7FBD0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7208-EFCF-4D6A-84BD-3CE9A5748A0E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A94-F045-467B-B2B8-611E7FBD0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7208-EFCF-4D6A-84BD-3CE9A5748A0E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A94-F045-467B-B2B8-611E7FBD0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7208-EFCF-4D6A-84BD-3CE9A5748A0E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A94-F045-467B-B2B8-611E7FBD0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4E7208-EFCF-4D6A-84BD-3CE9A5748A0E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69AA94-F045-467B-B2B8-611E7FBD0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4664"/>
            <a:ext cx="8458200" cy="5671123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/>
              <a:t>Блиц – </a:t>
            </a:r>
            <a:r>
              <a:rPr lang="ru-RU" sz="7200" b="1" i="1" dirty="0" smtClean="0"/>
              <a:t>викторина</a:t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> </a:t>
            </a:r>
            <a:r>
              <a:rPr lang="ru-RU" sz="7200" b="1" i="1" dirty="0"/>
              <a:t>« По коням!»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149080"/>
            <a:ext cx="5995392" cy="237626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Пронякина Татьяна Владимировна,</a:t>
            </a:r>
          </a:p>
          <a:p>
            <a:pPr algn="r"/>
            <a:r>
              <a:rPr lang="ru-RU" dirty="0" smtClean="0"/>
              <a:t> учитель русского языка и литературы </a:t>
            </a:r>
          </a:p>
          <a:p>
            <a:pPr algn="r"/>
            <a:r>
              <a:rPr lang="ru-RU" dirty="0" smtClean="0"/>
              <a:t>МБОУ «СОШ №8»</a:t>
            </a:r>
          </a:p>
          <a:p>
            <a:pPr algn="r"/>
            <a:r>
              <a:rPr lang="ru-RU" dirty="0" smtClean="0"/>
              <a:t>Наримановского района</a:t>
            </a:r>
          </a:p>
          <a:p>
            <a:pPr algn="r"/>
            <a:r>
              <a:rPr lang="ru-RU" dirty="0" smtClean="0"/>
              <a:t>Астраханской области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Вспомните автора</a:t>
            </a:r>
            <a:br>
              <a:rPr lang="ru-RU" dirty="0" smtClean="0"/>
            </a:br>
            <a:r>
              <a:rPr lang="ru-RU" dirty="0" smtClean="0"/>
              <a:t> и название произведения, </a:t>
            </a:r>
            <a:br>
              <a:rPr lang="ru-RU" dirty="0" smtClean="0"/>
            </a:br>
            <a:r>
              <a:rPr lang="ru-RU" dirty="0" smtClean="0"/>
              <a:t>из которого взяты эти </a:t>
            </a:r>
            <a:r>
              <a:rPr lang="ru-RU" dirty="0" smtClean="0"/>
              <a:t>строки: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32856"/>
            <a:ext cx="8686800" cy="3947269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</a:t>
            </a:r>
          </a:p>
          <a:p>
            <a:pPr lvl="0">
              <a:buNone/>
            </a:pPr>
            <a:r>
              <a:rPr lang="ru-RU" dirty="0" smtClean="0"/>
              <a:t>    «</a:t>
            </a:r>
            <a:r>
              <a:rPr lang="ru-RU" dirty="0"/>
              <a:t>Застрянет ли в грязную пору где-нибудь с бочкой отданная под его начальство разбитая кляча-водовозка, он только двинет плечом – и не только телегу, самоё </a:t>
            </a:r>
            <a:r>
              <a:rPr lang="ru-RU" dirty="0">
                <a:solidFill>
                  <a:srgbClr val="FF0000"/>
                </a:solidFill>
              </a:rPr>
              <a:t>лошадь</a:t>
            </a:r>
            <a:r>
              <a:rPr lang="ru-RU" dirty="0"/>
              <a:t> спихнёт с места».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69740" y="404664"/>
            <a:ext cx="459962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Вспомните автора</a:t>
            </a:r>
            <a:br>
              <a:rPr lang="ru-RU" dirty="0" smtClean="0"/>
            </a:br>
            <a:r>
              <a:rPr lang="ru-RU" dirty="0" smtClean="0"/>
              <a:t> и название произведения, </a:t>
            </a:r>
            <a:br>
              <a:rPr lang="ru-RU" dirty="0" smtClean="0"/>
            </a:br>
            <a:r>
              <a:rPr lang="ru-RU" dirty="0" smtClean="0"/>
              <a:t>из которого взяты эти </a:t>
            </a:r>
            <a:r>
              <a:rPr lang="ru-RU" dirty="0" smtClean="0"/>
              <a:t>строки: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32856"/>
            <a:ext cx="8686800" cy="3947269"/>
          </a:xfrm>
        </p:spPr>
        <p:txBody>
          <a:bodyPr/>
          <a:lstStyle/>
          <a:p>
            <a:pPr>
              <a:buNone/>
            </a:pPr>
            <a:r>
              <a:rPr lang="ru-RU" dirty="0"/>
              <a:t>«Припустил Жилин под </a:t>
            </a:r>
            <a:r>
              <a:rPr lang="ru-RU" dirty="0" err="1"/>
              <a:t>кручь</a:t>
            </a:r>
            <a:r>
              <a:rPr lang="ru-RU" dirty="0"/>
              <a:t> во все лошадиные ноги, кричит </a:t>
            </a:r>
            <a:r>
              <a:rPr lang="ru-RU" dirty="0" err="1"/>
              <a:t>Костылину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- Вынимай ружьё! – а сам думает на </a:t>
            </a:r>
            <a:r>
              <a:rPr lang="ru-RU" dirty="0">
                <a:solidFill>
                  <a:srgbClr val="FF0000"/>
                </a:solidFill>
              </a:rPr>
              <a:t>лошадь</a:t>
            </a:r>
            <a:r>
              <a:rPr lang="ru-RU" dirty="0"/>
              <a:t> на свою: «Матушка, вынеси, не зацепись ногой; спотыкнёшься – пропал. Доберусь до ружья, а сам не дамся».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3819"/>
            <a:ext cx="4824536" cy="651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Вспомните автора</a:t>
            </a:r>
            <a:br>
              <a:rPr lang="ru-RU" dirty="0" smtClean="0"/>
            </a:br>
            <a:r>
              <a:rPr lang="ru-RU" dirty="0" smtClean="0"/>
              <a:t> и название произведения, </a:t>
            </a:r>
            <a:br>
              <a:rPr lang="ru-RU" dirty="0" smtClean="0"/>
            </a:br>
            <a:r>
              <a:rPr lang="ru-RU" dirty="0" smtClean="0"/>
              <a:t>из которого взяты эти </a:t>
            </a:r>
            <a:r>
              <a:rPr lang="ru-RU" dirty="0" smtClean="0"/>
              <a:t>строки: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420888"/>
            <a:ext cx="8686800" cy="36592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«</a:t>
            </a:r>
            <a:r>
              <a:rPr lang="ru-RU" dirty="0">
                <a:solidFill>
                  <a:srgbClr val="FF0000"/>
                </a:solidFill>
              </a:rPr>
              <a:t>Конь</a:t>
            </a:r>
            <a:r>
              <a:rPr lang="ru-RU" dirty="0"/>
              <a:t> помотал головой, подумал, потом осторожно вытянул шею и взял наконец хлеб из рук Фильки мягкими губами. …А когда съел весь хлеб, положил голову Фильке на плечо, вздохнул и закрыл глаза от сытости и удовольствия».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C:\Documents and Settings\Татьяна\Мои документы\урок - Т.В\3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9890"/>
            <a:ext cx="4824536" cy="6537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Вспомните автора</a:t>
            </a:r>
            <a:br>
              <a:rPr lang="ru-RU" dirty="0" smtClean="0"/>
            </a:br>
            <a:r>
              <a:rPr lang="ru-RU" dirty="0" smtClean="0"/>
              <a:t> и название произведения, </a:t>
            </a:r>
            <a:br>
              <a:rPr lang="ru-RU" dirty="0" smtClean="0"/>
            </a:br>
            <a:r>
              <a:rPr lang="ru-RU" dirty="0" smtClean="0"/>
              <a:t>из которого взяты эти </a:t>
            </a:r>
            <a:r>
              <a:rPr lang="ru-RU" dirty="0" smtClean="0"/>
              <a:t>строки: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68052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/>
              <a:t>«В стойлах, головы склонив,</a:t>
            </a:r>
          </a:p>
          <a:p>
            <a:pPr>
              <a:buNone/>
            </a:pPr>
            <a:r>
              <a:rPr lang="ru-RU" dirty="0"/>
              <a:t>Пышны гривы опустив,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Кони</a:t>
            </a:r>
            <a:r>
              <a:rPr lang="ru-RU" dirty="0"/>
              <a:t> корму не едят,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Кони</a:t>
            </a:r>
            <a:r>
              <a:rPr lang="ru-RU" dirty="0"/>
              <a:t> сном глубоким спят…</a:t>
            </a:r>
          </a:p>
          <a:p>
            <a:pPr>
              <a:buNone/>
            </a:pPr>
            <a:r>
              <a:rPr lang="ru-RU" dirty="0"/>
              <a:t>                      …Стража царская стоит </a:t>
            </a:r>
          </a:p>
          <a:p>
            <a:pPr>
              <a:buNone/>
            </a:pPr>
            <a:r>
              <a:rPr lang="ru-RU" dirty="0"/>
              <a:t>                        Под ружьём в глубоком сне,</a:t>
            </a:r>
          </a:p>
          <a:p>
            <a:pPr>
              <a:buNone/>
            </a:pPr>
            <a:r>
              <a:rPr lang="ru-RU" dirty="0"/>
              <a:t>                        И на спящем спит </a:t>
            </a:r>
            <a:r>
              <a:rPr lang="ru-RU" dirty="0">
                <a:solidFill>
                  <a:srgbClr val="FF0000"/>
                </a:solidFill>
              </a:rPr>
              <a:t>коне</a:t>
            </a:r>
          </a:p>
          <a:p>
            <a:pPr>
              <a:buNone/>
            </a:pPr>
            <a:r>
              <a:rPr lang="ru-RU" dirty="0" smtClean="0"/>
              <a:t>                        Перед ней хорунжий сам».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В.А.Жуковский </a:t>
            </a:r>
            <a:r>
              <a:rPr lang="ru-RU" dirty="0"/>
              <a:t>«Спящая царевна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1864519"/>
            <a:ext cx="6096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Вспомните автора </a:t>
            </a:r>
            <a:br>
              <a:rPr lang="ru-RU" dirty="0" smtClean="0"/>
            </a:br>
            <a:r>
              <a:rPr lang="ru-RU" dirty="0" smtClean="0"/>
              <a:t>и название произведения, </a:t>
            </a:r>
            <a:br>
              <a:rPr lang="ru-RU" dirty="0" smtClean="0"/>
            </a:br>
            <a:r>
              <a:rPr lang="ru-RU" dirty="0" smtClean="0"/>
              <a:t>из которого взяты эти </a:t>
            </a:r>
            <a:r>
              <a:rPr lang="ru-RU" dirty="0" smtClean="0"/>
              <a:t>строки: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48880"/>
            <a:ext cx="8686800" cy="3731245"/>
          </a:xfrm>
        </p:spPr>
        <p:txBody>
          <a:bodyPr/>
          <a:lstStyle/>
          <a:p>
            <a:pPr lvl="0"/>
            <a:r>
              <a:rPr lang="ru-RU" dirty="0"/>
              <a:t>«Бросились они на конюшню, спустили </a:t>
            </a:r>
            <a:r>
              <a:rPr lang="ru-RU" dirty="0">
                <a:solidFill>
                  <a:srgbClr val="FF0000"/>
                </a:solidFill>
              </a:rPr>
              <a:t>коня</a:t>
            </a:r>
            <a:r>
              <a:rPr lang="ru-RU" dirty="0"/>
              <a:t>, а следом за ним и сами Ивану на помощь побежали. Иванов </a:t>
            </a:r>
            <a:r>
              <a:rPr lang="ru-RU" dirty="0">
                <a:solidFill>
                  <a:srgbClr val="FF0000"/>
                </a:solidFill>
              </a:rPr>
              <a:t>конь </a:t>
            </a:r>
            <a:r>
              <a:rPr lang="ru-RU" dirty="0"/>
              <a:t>прискакал, начал бить чудо-юдо копытами».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Русская народная сказка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Иван – крестьянский сын и чудо-юдо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544693"/>
            <a:ext cx="3214710" cy="496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Вспомните автора</a:t>
            </a:r>
            <a:br>
              <a:rPr lang="ru-RU" dirty="0" smtClean="0"/>
            </a:br>
            <a:r>
              <a:rPr lang="ru-RU" dirty="0" smtClean="0"/>
              <a:t> и название произведения, </a:t>
            </a:r>
            <a:br>
              <a:rPr lang="ru-RU" dirty="0" smtClean="0"/>
            </a:br>
            <a:r>
              <a:rPr lang="ru-RU" dirty="0" smtClean="0"/>
              <a:t>из которого взяты эти </a:t>
            </a:r>
            <a:r>
              <a:rPr lang="ru-RU" dirty="0" smtClean="0"/>
              <a:t>строки: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/>
              <a:t>«Земля тряслась, как наши груди,</a:t>
            </a:r>
          </a:p>
          <a:p>
            <a:pPr>
              <a:buNone/>
            </a:pPr>
            <a:r>
              <a:rPr lang="ru-RU" dirty="0"/>
              <a:t>Смешались в кучу </a:t>
            </a:r>
            <a:r>
              <a:rPr lang="ru-RU" dirty="0">
                <a:solidFill>
                  <a:srgbClr val="FF0000"/>
                </a:solidFill>
              </a:rPr>
              <a:t>кони</a:t>
            </a:r>
            <a:r>
              <a:rPr lang="ru-RU" dirty="0"/>
              <a:t>, люди,</a:t>
            </a:r>
          </a:p>
          <a:p>
            <a:pPr>
              <a:buNone/>
            </a:pPr>
            <a:r>
              <a:rPr lang="ru-RU" dirty="0"/>
              <a:t>И залпы тысячи орудий </a:t>
            </a:r>
          </a:p>
          <a:p>
            <a:pPr>
              <a:buNone/>
            </a:pPr>
            <a:r>
              <a:rPr lang="ru-RU" dirty="0"/>
              <a:t>Слились в протяжный вой…</a:t>
            </a:r>
          </a:p>
          <a:p>
            <a:pPr>
              <a:buNone/>
            </a:pPr>
            <a:r>
              <a:rPr lang="ru-RU" dirty="0"/>
              <a:t>                         Уланы с пёстрыми значками,</a:t>
            </a:r>
          </a:p>
          <a:p>
            <a:pPr>
              <a:buNone/>
            </a:pPr>
            <a:r>
              <a:rPr lang="ru-RU" dirty="0"/>
              <a:t>                         Драгуны с конскими хвостами,</a:t>
            </a:r>
          </a:p>
          <a:p>
            <a:pPr>
              <a:buNone/>
            </a:pPr>
            <a:r>
              <a:rPr lang="ru-RU" dirty="0"/>
              <a:t>                         Все промелькнули перед нами,</a:t>
            </a:r>
          </a:p>
          <a:p>
            <a:pPr>
              <a:buNone/>
            </a:pPr>
            <a:r>
              <a:rPr lang="ru-RU" dirty="0"/>
              <a:t>                         Все побывали тут».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5"/>
            <a:ext cx="4707725" cy="618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Вспомните автора</a:t>
            </a:r>
            <a:br>
              <a:rPr lang="ru-RU" dirty="0" smtClean="0"/>
            </a:br>
            <a:r>
              <a:rPr lang="ru-RU" dirty="0" smtClean="0"/>
              <a:t> и название произведения, </a:t>
            </a:r>
            <a:br>
              <a:rPr lang="ru-RU" dirty="0" smtClean="0"/>
            </a:br>
            <a:r>
              <a:rPr lang="ru-RU" dirty="0" smtClean="0"/>
              <a:t>из которого взяты эти </a:t>
            </a:r>
            <a:r>
              <a:rPr lang="ru-RU" dirty="0" smtClean="0"/>
              <a:t>строки: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16329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/>
              <a:t>Однажды, в студёную зимнюю пору </a:t>
            </a:r>
          </a:p>
          <a:p>
            <a:pPr>
              <a:buNone/>
            </a:pPr>
            <a:r>
              <a:rPr lang="ru-RU" dirty="0"/>
              <a:t>Я из лесу вышел; был сильный мороз.</a:t>
            </a:r>
          </a:p>
          <a:p>
            <a:pPr>
              <a:buNone/>
            </a:pPr>
            <a:r>
              <a:rPr lang="ru-RU" dirty="0"/>
              <a:t>Гляжу, поднимается медленно в гору 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Лошадка</a:t>
            </a:r>
            <a:r>
              <a:rPr lang="ru-RU" dirty="0"/>
              <a:t>, везущая хворосту воз.</a:t>
            </a:r>
          </a:p>
          <a:p>
            <a:pPr>
              <a:buNone/>
            </a:pPr>
            <a:r>
              <a:rPr lang="ru-RU" dirty="0"/>
              <a:t>И, шествуя важно, в спокойствии чинном, </a:t>
            </a:r>
          </a:p>
          <a:p>
            <a:pPr>
              <a:buNone/>
            </a:pPr>
            <a:r>
              <a:rPr lang="ru-RU" dirty="0"/>
              <a:t>Лошадку ведёт под уздцы мужичок</a:t>
            </a:r>
          </a:p>
          <a:p>
            <a:pPr>
              <a:buNone/>
            </a:pPr>
            <a:r>
              <a:rPr lang="ru-RU" dirty="0"/>
              <a:t>В больших сапогах, в полушубке овчинном, </a:t>
            </a:r>
          </a:p>
          <a:p>
            <a:pPr>
              <a:buNone/>
            </a:pPr>
            <a:r>
              <a:rPr lang="ru-RU" dirty="0"/>
              <a:t>В больших рукавицах… а сам с ноготок!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Н.А.Некрасов </a:t>
            </a:r>
            <a:r>
              <a:rPr lang="ru-RU" dirty="0"/>
              <a:t>«Крестьянские дети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Documents and Settings\Татьяна\Рабочий стол\мужич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24744"/>
            <a:ext cx="4160186" cy="5416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337</TotalTime>
  <Words>360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Блиц – викторина   « По коням!» </vt:lpstr>
      <vt:lpstr>Вспомните автора  и название произведения,  из которого взяты эти строки:</vt:lpstr>
      <vt:lpstr> В.А.Жуковский «Спящая царевна» </vt:lpstr>
      <vt:lpstr>Вспомните автора  и название произведения,  из которого взяты эти строки:</vt:lpstr>
      <vt:lpstr>Русская народная сказка  «Иван – крестьянский сын и чудо-юдо»</vt:lpstr>
      <vt:lpstr>Вспомните автора  и название произведения,  из которого взяты эти строки:</vt:lpstr>
      <vt:lpstr>         </vt:lpstr>
      <vt:lpstr>Вспомните автора  и название произведения,  из которого взяты эти строки:</vt:lpstr>
      <vt:lpstr>Н.А.Некрасов «Крестьянские дети» </vt:lpstr>
      <vt:lpstr>Вспомните автора  и название произведения,  из которого взяты эти строки:</vt:lpstr>
      <vt:lpstr> </vt:lpstr>
      <vt:lpstr>Вспомните автора  и название произведения,  из которого взяты эти строки:</vt:lpstr>
      <vt:lpstr> </vt:lpstr>
      <vt:lpstr>Вспомните автора  и название произведения,  из которого взяты эти строки:</vt:lpstr>
      <vt:lpstr> 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Проняткина Т.В.</cp:lastModifiedBy>
  <cp:revision>58</cp:revision>
  <dcterms:created xsi:type="dcterms:W3CDTF">2009-04-10T15:28:43Z</dcterms:created>
  <dcterms:modified xsi:type="dcterms:W3CDTF">2012-09-24T13:31:04Z</dcterms:modified>
</cp:coreProperties>
</file>